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75" r:id="rId3"/>
  </p:sldMasterIdLst>
  <p:notesMasterIdLst>
    <p:notesMasterId r:id="rId19"/>
  </p:notesMasterIdLst>
  <p:sldIdLst>
    <p:sldId id="295" r:id="rId4"/>
    <p:sldId id="371" r:id="rId5"/>
    <p:sldId id="382" r:id="rId6"/>
    <p:sldId id="378" r:id="rId7"/>
    <p:sldId id="372" r:id="rId8"/>
    <p:sldId id="373" r:id="rId9"/>
    <p:sldId id="381" r:id="rId10"/>
    <p:sldId id="374" r:id="rId11"/>
    <p:sldId id="376" r:id="rId12"/>
    <p:sldId id="308" r:id="rId13"/>
    <p:sldId id="379" r:id="rId14"/>
    <p:sldId id="370" r:id="rId15"/>
    <p:sldId id="377" r:id="rId16"/>
    <p:sldId id="383" r:id="rId17"/>
    <p:sldId id="258" r:id="rId18"/>
  </p:sldIdLst>
  <p:sldSz cx="9144000" cy="5143500" type="screen16x9"/>
  <p:notesSz cx="7010400" cy="92964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94C9E"/>
    <a:srgbClr val="339A6F"/>
    <a:srgbClr val="A2C31A"/>
    <a:srgbClr val="E51B25"/>
    <a:srgbClr val="EB3036"/>
    <a:srgbClr val="573579"/>
    <a:srgbClr val="1D6280"/>
    <a:srgbClr val="F17929"/>
    <a:srgbClr val="118D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48" autoAdjust="0"/>
    <p:restoredTop sz="69943" autoAdjust="0"/>
  </p:normalViewPr>
  <p:slideViewPr>
    <p:cSldViewPr snapToGrid="0" snapToObjects="1">
      <p:cViewPr>
        <p:scale>
          <a:sx n="80" d="100"/>
          <a:sy n="80" d="100"/>
        </p:scale>
        <p:origin x="-2604" y="-54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5" d="100"/>
          <a:sy n="85" d="100"/>
        </p:scale>
        <p:origin x="-3144" y="-72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8.xml"/><Relationship Id="rId2" Type="http://schemas.openxmlformats.org/officeDocument/2006/relationships/slide" Target="../slides/slide7.xml"/><Relationship Id="rId1" Type="http://schemas.openxmlformats.org/officeDocument/2006/relationships/slide" Target="../slides/slide6.xml"/><Relationship Id="rId5" Type="http://schemas.openxmlformats.org/officeDocument/2006/relationships/slide" Target="../slides/slide10.xml"/><Relationship Id="rId4" Type="http://schemas.openxmlformats.org/officeDocument/2006/relationships/slide" Target="../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89699B-C1E1-4B2E-84BB-71A372DC7148}" type="doc">
      <dgm:prSet loTypeId="urn:microsoft.com/office/officeart/2005/8/layout/vProcess5" loCatId="process" qsTypeId="urn:microsoft.com/office/officeart/2005/8/quickstyle/simple2" qsCatId="simple" csTypeId="urn:microsoft.com/office/officeart/2005/8/colors/accent6_2" csCatId="accent6" phldr="1"/>
      <dgm:spPr/>
      <dgm:t>
        <a:bodyPr/>
        <a:lstStyle/>
        <a:p>
          <a:endParaRPr lang="es-CL"/>
        </a:p>
      </dgm:t>
    </dgm:pt>
    <dgm:pt modelId="{8D96A324-82C9-4FBF-913C-22CE667E3160}">
      <dgm:prSet phldrT="[Texto]"/>
      <dgm:spPr>
        <a:solidFill>
          <a:srgbClr val="5F9727"/>
        </a:solidFill>
      </dgm:spPr>
      <dgm:t>
        <a:bodyPr/>
        <a:lstStyle/>
        <a:p>
          <a:r>
            <a:rPr lang="es-CL" dirty="0">
              <a:hlinkClick xmlns:r="http://schemas.openxmlformats.org/officeDocument/2006/relationships" r:id="rId1" action="ppaction://hlinksldjump"/>
            </a:rPr>
            <a:t>1. Registro y Validación de Gestores</a:t>
          </a:r>
          <a:endParaRPr lang="es-CL" dirty="0"/>
        </a:p>
      </dgm:t>
    </dgm:pt>
    <dgm:pt modelId="{F18870A2-7D24-4960-A88F-D37BCA7A6FB3}" type="parTrans" cxnId="{DE07C850-73B6-4CFA-BF33-02DB5F03C18E}">
      <dgm:prSet/>
      <dgm:spPr/>
      <dgm:t>
        <a:bodyPr/>
        <a:lstStyle/>
        <a:p>
          <a:endParaRPr lang="es-CL"/>
        </a:p>
      </dgm:t>
    </dgm:pt>
    <dgm:pt modelId="{0D2AC29E-C548-40E8-BB10-946FC6C4363D}" type="sibTrans" cxnId="{DE07C850-73B6-4CFA-BF33-02DB5F03C18E}">
      <dgm:prSet/>
      <dgm:spPr>
        <a:solidFill>
          <a:srgbClr val="0062AD">
            <a:alpha val="90000"/>
          </a:srgbClr>
        </a:solidFill>
      </dgm:spPr>
      <dgm:t>
        <a:bodyPr/>
        <a:lstStyle/>
        <a:p>
          <a:endParaRPr lang="es-CL"/>
        </a:p>
      </dgm:t>
    </dgm:pt>
    <dgm:pt modelId="{343EF264-12EA-4560-A97A-00C8E6B90612}">
      <dgm:prSet phldrT="[Texto]"/>
      <dgm:spPr>
        <a:solidFill>
          <a:srgbClr val="5F9727"/>
        </a:solidFill>
      </dgm:spPr>
      <dgm:t>
        <a:bodyPr/>
        <a:lstStyle/>
        <a:p>
          <a:r>
            <a:rPr lang="es-CL" dirty="0">
              <a:hlinkClick xmlns:r="http://schemas.openxmlformats.org/officeDocument/2006/relationships" r:id="rId2" action="ppaction://hlinksldjump"/>
            </a:rPr>
            <a:t>2. Registro de edificios </a:t>
          </a:r>
          <a:endParaRPr lang="es-CL" dirty="0"/>
        </a:p>
      </dgm:t>
    </dgm:pt>
    <dgm:pt modelId="{59DF2BDB-D316-413B-9181-4EAD4DF93199}" type="parTrans" cxnId="{D4965FA3-5F61-4B67-88E4-D07EDEF5FA48}">
      <dgm:prSet/>
      <dgm:spPr/>
      <dgm:t>
        <a:bodyPr/>
        <a:lstStyle/>
        <a:p>
          <a:endParaRPr lang="es-CL"/>
        </a:p>
      </dgm:t>
    </dgm:pt>
    <dgm:pt modelId="{69EA0284-3132-4479-8848-B5E3ABF97687}" type="sibTrans" cxnId="{D4965FA3-5F61-4B67-88E4-D07EDEF5FA48}">
      <dgm:prSet/>
      <dgm:spPr>
        <a:solidFill>
          <a:srgbClr val="0062AD">
            <a:alpha val="90000"/>
          </a:srgbClr>
        </a:solidFill>
      </dgm:spPr>
      <dgm:t>
        <a:bodyPr/>
        <a:lstStyle/>
        <a:p>
          <a:endParaRPr lang="es-CL"/>
        </a:p>
      </dgm:t>
    </dgm:pt>
    <dgm:pt modelId="{92E446C2-2844-428E-AFFD-140C63D43EA2}">
      <dgm:prSet phldrT="[Texto]"/>
      <dgm:spPr>
        <a:solidFill>
          <a:srgbClr val="5F9727"/>
        </a:solidFill>
      </dgm:spPr>
      <dgm:t>
        <a:bodyPr/>
        <a:lstStyle/>
        <a:p>
          <a:r>
            <a:rPr lang="es-CL" dirty="0"/>
            <a:t>3. Validación de edificios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 action="ppaction://hlinksldjump"/>
          </dgm14:cNvPr>
        </a:ext>
      </dgm:extLst>
    </dgm:pt>
    <dgm:pt modelId="{2E3309FF-0F7A-494B-8708-9E56D0A137A3}" type="parTrans" cxnId="{1BA47E99-B8ED-4B4B-8E3F-C70F5DF4FB8F}">
      <dgm:prSet/>
      <dgm:spPr/>
      <dgm:t>
        <a:bodyPr/>
        <a:lstStyle/>
        <a:p>
          <a:endParaRPr lang="es-CL"/>
        </a:p>
      </dgm:t>
    </dgm:pt>
    <dgm:pt modelId="{AC8B9DEB-3153-4750-B581-3962A063C6A1}" type="sibTrans" cxnId="{1BA47E99-B8ED-4B4B-8E3F-C70F5DF4FB8F}">
      <dgm:prSet/>
      <dgm:spPr>
        <a:solidFill>
          <a:srgbClr val="0062AD">
            <a:alpha val="90000"/>
          </a:srgbClr>
        </a:solidFill>
      </dgm:spPr>
      <dgm:t>
        <a:bodyPr/>
        <a:lstStyle/>
        <a:p>
          <a:endParaRPr lang="es-CL"/>
        </a:p>
      </dgm:t>
    </dgm:pt>
    <dgm:pt modelId="{275C3378-D2F3-4F16-8FA8-9CED2CC1886C}">
      <dgm:prSet phldrT="[Texto]"/>
      <dgm:spPr>
        <a:solidFill>
          <a:srgbClr val="5F9727"/>
        </a:solidFill>
      </dgm:spPr>
      <dgm:t>
        <a:bodyPr/>
        <a:lstStyle/>
        <a:p>
          <a:r>
            <a:rPr lang="es-CL" dirty="0">
              <a:hlinkClick xmlns:r="http://schemas.openxmlformats.org/officeDocument/2006/relationships" r:id="rId4" action="ppaction://hlinksldjump"/>
            </a:rPr>
            <a:t>4. Reporte de consumos</a:t>
          </a:r>
          <a:endParaRPr lang="es-CL" dirty="0"/>
        </a:p>
      </dgm:t>
    </dgm:pt>
    <dgm:pt modelId="{68603618-A5CF-4335-A074-95C21AC8C6A8}" type="parTrans" cxnId="{D67A4879-DDEA-4C8D-9B4A-32011046B14A}">
      <dgm:prSet/>
      <dgm:spPr/>
      <dgm:t>
        <a:bodyPr/>
        <a:lstStyle/>
        <a:p>
          <a:endParaRPr lang="es-CL"/>
        </a:p>
      </dgm:t>
    </dgm:pt>
    <dgm:pt modelId="{05D3EB34-73B3-444E-AF88-F13E3E3C8AC2}" type="sibTrans" cxnId="{D67A4879-DDEA-4C8D-9B4A-32011046B14A}">
      <dgm:prSet/>
      <dgm:spPr>
        <a:solidFill>
          <a:srgbClr val="0062AD">
            <a:alpha val="90000"/>
          </a:srgbClr>
        </a:solidFill>
      </dgm:spPr>
      <dgm:t>
        <a:bodyPr/>
        <a:lstStyle/>
        <a:p>
          <a:endParaRPr lang="es-CL"/>
        </a:p>
      </dgm:t>
    </dgm:pt>
    <dgm:pt modelId="{A603FDD9-3D89-4816-A6DF-8CD8E169CAD4}">
      <dgm:prSet phldrT="[Texto]"/>
      <dgm:spPr>
        <a:solidFill>
          <a:srgbClr val="5F9727"/>
        </a:solidFill>
      </dgm:spPr>
      <dgm:t>
        <a:bodyPr/>
        <a:lstStyle/>
        <a:p>
          <a:r>
            <a:rPr lang="es-CL" dirty="0"/>
            <a:t>5. Resultado del Indicador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5" action="ppaction://hlinksldjump"/>
          </dgm14:cNvPr>
        </a:ext>
      </dgm:extLst>
    </dgm:pt>
    <dgm:pt modelId="{EFF5DB73-68F3-4594-837A-0BE470D82725}" type="parTrans" cxnId="{F3E70E8D-2FB1-4757-83CD-9F1A72AFF61A}">
      <dgm:prSet/>
      <dgm:spPr/>
      <dgm:t>
        <a:bodyPr/>
        <a:lstStyle/>
        <a:p>
          <a:endParaRPr lang="es-CL"/>
        </a:p>
      </dgm:t>
    </dgm:pt>
    <dgm:pt modelId="{C18091B6-1788-4210-A0C9-EA1C85CE2853}" type="sibTrans" cxnId="{F3E70E8D-2FB1-4757-83CD-9F1A72AFF61A}">
      <dgm:prSet/>
      <dgm:spPr/>
      <dgm:t>
        <a:bodyPr/>
        <a:lstStyle/>
        <a:p>
          <a:endParaRPr lang="es-CL"/>
        </a:p>
      </dgm:t>
    </dgm:pt>
    <dgm:pt modelId="{3D1442F3-6D70-453B-AAB7-0453A493523E}" type="pres">
      <dgm:prSet presAssocID="{4689699B-C1E1-4B2E-84BB-71A372DC7148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75E3A28C-5B98-4E2B-9CE6-B86E6951E391}" type="pres">
      <dgm:prSet presAssocID="{4689699B-C1E1-4B2E-84BB-71A372DC7148}" presName="dummyMaxCanvas" presStyleCnt="0">
        <dgm:presLayoutVars/>
      </dgm:prSet>
      <dgm:spPr/>
    </dgm:pt>
    <dgm:pt modelId="{0D74AC88-D444-4F5A-9159-CC576EC7A953}" type="pres">
      <dgm:prSet presAssocID="{4689699B-C1E1-4B2E-84BB-71A372DC7148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CEC41A9B-6405-4D4F-8CC8-4A67422D9889}" type="pres">
      <dgm:prSet presAssocID="{4689699B-C1E1-4B2E-84BB-71A372DC7148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5F9FEC67-712C-4352-8ACB-98CFCD75B971}" type="pres">
      <dgm:prSet presAssocID="{4689699B-C1E1-4B2E-84BB-71A372DC7148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CDE28E48-1C1A-4BD4-AAB8-E3AAE8BB9846}" type="pres">
      <dgm:prSet presAssocID="{4689699B-C1E1-4B2E-84BB-71A372DC7148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478874A3-86E8-4769-8A1F-E132CB3A8C39}" type="pres">
      <dgm:prSet presAssocID="{4689699B-C1E1-4B2E-84BB-71A372DC7148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00240A39-6556-4EC5-BB7D-0C2CB3DC98C6}" type="pres">
      <dgm:prSet presAssocID="{4689699B-C1E1-4B2E-84BB-71A372DC7148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A4B59663-78EB-48F9-825D-0E10B6E49E1C}" type="pres">
      <dgm:prSet presAssocID="{4689699B-C1E1-4B2E-84BB-71A372DC7148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1037CB6D-AF3A-4A32-990F-83BC3834CC45}" type="pres">
      <dgm:prSet presAssocID="{4689699B-C1E1-4B2E-84BB-71A372DC7148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51B68E6C-CBA7-4E20-BDA5-C57C22D18CD2}" type="pres">
      <dgm:prSet presAssocID="{4689699B-C1E1-4B2E-84BB-71A372DC7148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C8A9ADE1-E87A-4DDF-B959-F9FFAD7FC52A}" type="pres">
      <dgm:prSet presAssocID="{4689699B-C1E1-4B2E-84BB-71A372DC7148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86B587E2-D6E5-4EC3-85FA-65AB5C5FA379}" type="pres">
      <dgm:prSet presAssocID="{4689699B-C1E1-4B2E-84BB-71A372DC7148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E2E093A5-E7C5-4046-ADC8-C831D432F7C1}" type="pres">
      <dgm:prSet presAssocID="{4689699B-C1E1-4B2E-84BB-71A372DC7148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BB222006-D2F9-474E-9F6B-619FB22CAE8B}" type="pres">
      <dgm:prSet presAssocID="{4689699B-C1E1-4B2E-84BB-71A372DC7148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C77800E0-3D96-4F0B-92D3-AB9309C676F3}" type="pres">
      <dgm:prSet presAssocID="{4689699B-C1E1-4B2E-84BB-71A372DC7148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D67A4879-DDEA-4C8D-9B4A-32011046B14A}" srcId="{4689699B-C1E1-4B2E-84BB-71A372DC7148}" destId="{275C3378-D2F3-4F16-8FA8-9CED2CC1886C}" srcOrd="3" destOrd="0" parTransId="{68603618-A5CF-4335-A074-95C21AC8C6A8}" sibTransId="{05D3EB34-73B3-444E-AF88-F13E3E3C8AC2}"/>
    <dgm:cxn modelId="{1F6C99A5-7CAB-4F52-9C9C-AC877FAB5771}" type="presOf" srcId="{275C3378-D2F3-4F16-8FA8-9CED2CC1886C}" destId="{BB222006-D2F9-474E-9F6B-619FB22CAE8B}" srcOrd="1" destOrd="0" presId="urn:microsoft.com/office/officeart/2005/8/layout/vProcess5"/>
    <dgm:cxn modelId="{110A1BC2-03BB-4654-B435-F5E1FE768943}" type="presOf" srcId="{A603FDD9-3D89-4816-A6DF-8CD8E169CAD4}" destId="{478874A3-86E8-4769-8A1F-E132CB3A8C39}" srcOrd="0" destOrd="0" presId="urn:microsoft.com/office/officeart/2005/8/layout/vProcess5"/>
    <dgm:cxn modelId="{3E318E72-5285-452A-9D64-D6BDB547F200}" type="presOf" srcId="{AC8B9DEB-3153-4750-B581-3962A063C6A1}" destId="{1037CB6D-AF3A-4A32-990F-83BC3834CC45}" srcOrd="0" destOrd="0" presId="urn:microsoft.com/office/officeart/2005/8/layout/vProcess5"/>
    <dgm:cxn modelId="{76A5037B-0FEF-460D-A080-BD44DE3F003C}" type="presOf" srcId="{92E446C2-2844-428E-AFFD-140C63D43EA2}" destId="{E2E093A5-E7C5-4046-ADC8-C831D432F7C1}" srcOrd="1" destOrd="0" presId="urn:microsoft.com/office/officeart/2005/8/layout/vProcess5"/>
    <dgm:cxn modelId="{62D912AD-3B82-4742-913E-3803963ADFBD}" type="presOf" srcId="{0D2AC29E-C548-40E8-BB10-946FC6C4363D}" destId="{00240A39-6556-4EC5-BB7D-0C2CB3DC98C6}" srcOrd="0" destOrd="0" presId="urn:microsoft.com/office/officeart/2005/8/layout/vProcess5"/>
    <dgm:cxn modelId="{E9757E44-88F2-4C97-BDF4-BB7B7B2ECF81}" type="presOf" srcId="{92E446C2-2844-428E-AFFD-140C63D43EA2}" destId="{5F9FEC67-712C-4352-8ACB-98CFCD75B971}" srcOrd="0" destOrd="0" presId="urn:microsoft.com/office/officeart/2005/8/layout/vProcess5"/>
    <dgm:cxn modelId="{A8CB8524-9E7B-4CC7-994D-741BA7B78003}" type="presOf" srcId="{4689699B-C1E1-4B2E-84BB-71A372DC7148}" destId="{3D1442F3-6D70-453B-AAB7-0453A493523E}" srcOrd="0" destOrd="0" presId="urn:microsoft.com/office/officeart/2005/8/layout/vProcess5"/>
    <dgm:cxn modelId="{7D29E89A-8012-49DB-ADB7-BF72AD1C7F79}" type="presOf" srcId="{275C3378-D2F3-4F16-8FA8-9CED2CC1886C}" destId="{CDE28E48-1C1A-4BD4-AAB8-E3AAE8BB9846}" srcOrd="0" destOrd="0" presId="urn:microsoft.com/office/officeart/2005/8/layout/vProcess5"/>
    <dgm:cxn modelId="{F88671EE-9668-4FEA-80B3-6FB9DA2FC108}" type="presOf" srcId="{05D3EB34-73B3-444E-AF88-F13E3E3C8AC2}" destId="{51B68E6C-CBA7-4E20-BDA5-C57C22D18CD2}" srcOrd="0" destOrd="0" presId="urn:microsoft.com/office/officeart/2005/8/layout/vProcess5"/>
    <dgm:cxn modelId="{94699814-8657-45F5-8477-269B55BB62EF}" type="presOf" srcId="{A603FDD9-3D89-4816-A6DF-8CD8E169CAD4}" destId="{C77800E0-3D96-4F0B-92D3-AB9309C676F3}" srcOrd="1" destOrd="0" presId="urn:microsoft.com/office/officeart/2005/8/layout/vProcess5"/>
    <dgm:cxn modelId="{78CBBF2B-0CFC-4275-9BB4-8874A277F01F}" type="presOf" srcId="{8D96A324-82C9-4FBF-913C-22CE667E3160}" destId="{C8A9ADE1-E87A-4DDF-B959-F9FFAD7FC52A}" srcOrd="1" destOrd="0" presId="urn:microsoft.com/office/officeart/2005/8/layout/vProcess5"/>
    <dgm:cxn modelId="{EBC399EB-4556-4081-96A9-57DAF66B6389}" type="presOf" srcId="{343EF264-12EA-4560-A97A-00C8E6B90612}" destId="{86B587E2-D6E5-4EC3-85FA-65AB5C5FA379}" srcOrd="1" destOrd="0" presId="urn:microsoft.com/office/officeart/2005/8/layout/vProcess5"/>
    <dgm:cxn modelId="{B6CA02AA-DFFF-44F5-A0E9-9631B4DC2038}" type="presOf" srcId="{8D96A324-82C9-4FBF-913C-22CE667E3160}" destId="{0D74AC88-D444-4F5A-9159-CC576EC7A953}" srcOrd="0" destOrd="0" presId="urn:microsoft.com/office/officeart/2005/8/layout/vProcess5"/>
    <dgm:cxn modelId="{FD34CD99-0BC0-4A93-A216-672D2D895BD1}" type="presOf" srcId="{69EA0284-3132-4479-8848-B5E3ABF97687}" destId="{A4B59663-78EB-48F9-825D-0E10B6E49E1C}" srcOrd="0" destOrd="0" presId="urn:microsoft.com/office/officeart/2005/8/layout/vProcess5"/>
    <dgm:cxn modelId="{D4965FA3-5F61-4B67-88E4-D07EDEF5FA48}" srcId="{4689699B-C1E1-4B2E-84BB-71A372DC7148}" destId="{343EF264-12EA-4560-A97A-00C8E6B90612}" srcOrd="1" destOrd="0" parTransId="{59DF2BDB-D316-413B-9181-4EAD4DF93199}" sibTransId="{69EA0284-3132-4479-8848-B5E3ABF97687}"/>
    <dgm:cxn modelId="{DE07C850-73B6-4CFA-BF33-02DB5F03C18E}" srcId="{4689699B-C1E1-4B2E-84BB-71A372DC7148}" destId="{8D96A324-82C9-4FBF-913C-22CE667E3160}" srcOrd="0" destOrd="0" parTransId="{F18870A2-7D24-4960-A88F-D37BCA7A6FB3}" sibTransId="{0D2AC29E-C548-40E8-BB10-946FC6C4363D}"/>
    <dgm:cxn modelId="{F3E70E8D-2FB1-4757-83CD-9F1A72AFF61A}" srcId="{4689699B-C1E1-4B2E-84BB-71A372DC7148}" destId="{A603FDD9-3D89-4816-A6DF-8CD8E169CAD4}" srcOrd="4" destOrd="0" parTransId="{EFF5DB73-68F3-4594-837A-0BE470D82725}" sibTransId="{C18091B6-1788-4210-A0C9-EA1C85CE2853}"/>
    <dgm:cxn modelId="{1BA47E99-B8ED-4B4B-8E3F-C70F5DF4FB8F}" srcId="{4689699B-C1E1-4B2E-84BB-71A372DC7148}" destId="{92E446C2-2844-428E-AFFD-140C63D43EA2}" srcOrd="2" destOrd="0" parTransId="{2E3309FF-0F7A-494B-8708-9E56D0A137A3}" sibTransId="{AC8B9DEB-3153-4750-B581-3962A063C6A1}"/>
    <dgm:cxn modelId="{41A2E3EF-2FE2-4EE6-9884-6BFC95C5F5B0}" type="presOf" srcId="{343EF264-12EA-4560-A97A-00C8E6B90612}" destId="{CEC41A9B-6405-4D4F-8CC8-4A67422D9889}" srcOrd="0" destOrd="0" presId="urn:microsoft.com/office/officeart/2005/8/layout/vProcess5"/>
    <dgm:cxn modelId="{40F69F6D-AEE2-4E91-92C0-E13434CA8647}" type="presParOf" srcId="{3D1442F3-6D70-453B-AAB7-0453A493523E}" destId="{75E3A28C-5B98-4E2B-9CE6-B86E6951E391}" srcOrd="0" destOrd="0" presId="urn:microsoft.com/office/officeart/2005/8/layout/vProcess5"/>
    <dgm:cxn modelId="{FB82E573-9A80-4868-96CB-E2286158E3F4}" type="presParOf" srcId="{3D1442F3-6D70-453B-AAB7-0453A493523E}" destId="{0D74AC88-D444-4F5A-9159-CC576EC7A953}" srcOrd="1" destOrd="0" presId="urn:microsoft.com/office/officeart/2005/8/layout/vProcess5"/>
    <dgm:cxn modelId="{61D87844-AF93-410C-93CA-5C71BDF2E0EF}" type="presParOf" srcId="{3D1442F3-6D70-453B-AAB7-0453A493523E}" destId="{CEC41A9B-6405-4D4F-8CC8-4A67422D9889}" srcOrd="2" destOrd="0" presId="urn:microsoft.com/office/officeart/2005/8/layout/vProcess5"/>
    <dgm:cxn modelId="{7CCDAC92-1A1F-4226-9997-90C3BC049D24}" type="presParOf" srcId="{3D1442F3-6D70-453B-AAB7-0453A493523E}" destId="{5F9FEC67-712C-4352-8ACB-98CFCD75B971}" srcOrd="3" destOrd="0" presId="urn:microsoft.com/office/officeart/2005/8/layout/vProcess5"/>
    <dgm:cxn modelId="{6B9F5855-D37A-4DD7-A96E-432DBEA62C31}" type="presParOf" srcId="{3D1442F3-6D70-453B-AAB7-0453A493523E}" destId="{CDE28E48-1C1A-4BD4-AAB8-E3AAE8BB9846}" srcOrd="4" destOrd="0" presId="urn:microsoft.com/office/officeart/2005/8/layout/vProcess5"/>
    <dgm:cxn modelId="{6631F5E4-575C-457E-858C-2F6677211243}" type="presParOf" srcId="{3D1442F3-6D70-453B-AAB7-0453A493523E}" destId="{478874A3-86E8-4769-8A1F-E132CB3A8C39}" srcOrd="5" destOrd="0" presId="urn:microsoft.com/office/officeart/2005/8/layout/vProcess5"/>
    <dgm:cxn modelId="{ECDA54E1-B280-40B8-AAF7-082FDB702285}" type="presParOf" srcId="{3D1442F3-6D70-453B-AAB7-0453A493523E}" destId="{00240A39-6556-4EC5-BB7D-0C2CB3DC98C6}" srcOrd="6" destOrd="0" presId="urn:microsoft.com/office/officeart/2005/8/layout/vProcess5"/>
    <dgm:cxn modelId="{50567D81-26E8-495E-A49E-FEC1DFAE0A59}" type="presParOf" srcId="{3D1442F3-6D70-453B-AAB7-0453A493523E}" destId="{A4B59663-78EB-48F9-825D-0E10B6E49E1C}" srcOrd="7" destOrd="0" presId="urn:microsoft.com/office/officeart/2005/8/layout/vProcess5"/>
    <dgm:cxn modelId="{1471336F-F760-4EE0-871E-DDFCAFA2956D}" type="presParOf" srcId="{3D1442F3-6D70-453B-AAB7-0453A493523E}" destId="{1037CB6D-AF3A-4A32-990F-83BC3834CC45}" srcOrd="8" destOrd="0" presId="urn:microsoft.com/office/officeart/2005/8/layout/vProcess5"/>
    <dgm:cxn modelId="{4BC61951-0C41-4C23-9B95-E02975E8E853}" type="presParOf" srcId="{3D1442F3-6D70-453B-AAB7-0453A493523E}" destId="{51B68E6C-CBA7-4E20-BDA5-C57C22D18CD2}" srcOrd="9" destOrd="0" presId="urn:microsoft.com/office/officeart/2005/8/layout/vProcess5"/>
    <dgm:cxn modelId="{C137A7E7-AA8E-454D-A0E5-E9237510A30B}" type="presParOf" srcId="{3D1442F3-6D70-453B-AAB7-0453A493523E}" destId="{C8A9ADE1-E87A-4DDF-B959-F9FFAD7FC52A}" srcOrd="10" destOrd="0" presId="urn:microsoft.com/office/officeart/2005/8/layout/vProcess5"/>
    <dgm:cxn modelId="{68AC2F46-9DB6-4494-BAB3-04F6D81AE4F1}" type="presParOf" srcId="{3D1442F3-6D70-453B-AAB7-0453A493523E}" destId="{86B587E2-D6E5-4EC3-85FA-65AB5C5FA379}" srcOrd="11" destOrd="0" presId="urn:microsoft.com/office/officeart/2005/8/layout/vProcess5"/>
    <dgm:cxn modelId="{6C28B861-8016-4C16-836B-B5740850FBDA}" type="presParOf" srcId="{3D1442F3-6D70-453B-AAB7-0453A493523E}" destId="{E2E093A5-E7C5-4046-ADC8-C831D432F7C1}" srcOrd="12" destOrd="0" presId="urn:microsoft.com/office/officeart/2005/8/layout/vProcess5"/>
    <dgm:cxn modelId="{E873E9EF-F2A1-4759-B31C-476059DA5B4C}" type="presParOf" srcId="{3D1442F3-6D70-453B-AAB7-0453A493523E}" destId="{BB222006-D2F9-474E-9F6B-619FB22CAE8B}" srcOrd="13" destOrd="0" presId="urn:microsoft.com/office/officeart/2005/8/layout/vProcess5"/>
    <dgm:cxn modelId="{B9B127F2-60D9-48DC-8688-8562221BEF65}" type="presParOf" srcId="{3D1442F3-6D70-453B-AAB7-0453A493523E}" destId="{C77800E0-3D96-4F0B-92D3-AB9309C676F3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4C5729F-7882-4167-A145-4878E4788212}" type="doc">
      <dgm:prSet loTypeId="urn:microsoft.com/office/officeart/2005/8/layout/hList1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s-CL"/>
        </a:p>
      </dgm:t>
    </dgm:pt>
    <dgm:pt modelId="{F5D6DBC9-DA40-494C-994B-F26F3424FF4C}">
      <dgm:prSet phldrT="[Texto]"/>
      <dgm:spPr>
        <a:ln>
          <a:solidFill>
            <a:srgbClr val="094C9E"/>
          </a:solidFill>
        </a:ln>
      </dgm:spPr>
      <dgm:t>
        <a:bodyPr/>
        <a:lstStyle/>
        <a:p>
          <a:r>
            <a:rPr lang="es-CL" dirty="0" smtClean="0">
              <a:latin typeface="Calibri Light" pitchFamily="34" charset="0"/>
            </a:rPr>
            <a:t>Noviembre 2016- Marzo 2017</a:t>
          </a:r>
          <a:endParaRPr lang="es-CL" dirty="0">
            <a:latin typeface="Calibri Light" pitchFamily="34" charset="0"/>
          </a:endParaRPr>
        </a:p>
      </dgm:t>
    </dgm:pt>
    <dgm:pt modelId="{821D8AEA-6777-4F20-8E71-E695D9DDC1FF}" type="parTrans" cxnId="{299D93D1-CE57-4F09-9A39-023A3DF530B5}">
      <dgm:prSet/>
      <dgm:spPr/>
      <dgm:t>
        <a:bodyPr/>
        <a:lstStyle/>
        <a:p>
          <a:endParaRPr lang="es-CL"/>
        </a:p>
      </dgm:t>
    </dgm:pt>
    <dgm:pt modelId="{9A0F2F84-4702-41EF-91DA-83135DF3FF91}" type="sibTrans" cxnId="{299D93D1-CE57-4F09-9A39-023A3DF530B5}">
      <dgm:prSet/>
      <dgm:spPr/>
      <dgm:t>
        <a:bodyPr/>
        <a:lstStyle/>
        <a:p>
          <a:endParaRPr lang="es-CL"/>
        </a:p>
      </dgm:t>
    </dgm:pt>
    <dgm:pt modelId="{82ADA8DE-07F9-4CAC-BDCD-152813518F80}">
      <dgm:prSet phldrT="[Texto]"/>
      <dgm:spPr>
        <a:solidFill>
          <a:srgbClr val="0062AD"/>
        </a:solidFill>
        <a:ln>
          <a:solidFill>
            <a:srgbClr val="0062AD"/>
          </a:solidFill>
        </a:ln>
      </dgm:spPr>
      <dgm:t>
        <a:bodyPr/>
        <a:lstStyle/>
        <a:p>
          <a:endParaRPr lang="es-CL" dirty="0"/>
        </a:p>
      </dgm:t>
    </dgm:pt>
    <dgm:pt modelId="{47CD32DD-CDEF-4633-9336-0AAC028935E7}" type="parTrans" cxnId="{BB31794F-B9B9-4AC6-B512-BC88A8CD0E68}">
      <dgm:prSet/>
      <dgm:spPr/>
      <dgm:t>
        <a:bodyPr/>
        <a:lstStyle/>
        <a:p>
          <a:endParaRPr lang="es-CL"/>
        </a:p>
      </dgm:t>
    </dgm:pt>
    <dgm:pt modelId="{90E74DF8-DEC1-490C-A1BD-28C274931274}" type="sibTrans" cxnId="{BB31794F-B9B9-4AC6-B512-BC88A8CD0E68}">
      <dgm:prSet/>
      <dgm:spPr/>
      <dgm:t>
        <a:bodyPr/>
        <a:lstStyle/>
        <a:p>
          <a:endParaRPr lang="es-CL"/>
        </a:p>
      </dgm:t>
    </dgm:pt>
    <dgm:pt modelId="{E5ED88D2-1C82-4EF0-970F-84B827C06C8A}">
      <dgm:prSet phldrT="[Texto]"/>
      <dgm:spPr>
        <a:solidFill>
          <a:srgbClr val="0062AD">
            <a:alpha val="20000"/>
          </a:srgbClr>
        </a:solidFill>
        <a:ln>
          <a:solidFill>
            <a:srgbClr val="0062AD"/>
          </a:solidFill>
        </a:ln>
      </dgm:spPr>
      <dgm:t>
        <a:bodyPr/>
        <a:lstStyle/>
        <a:p>
          <a:endParaRPr lang="es-CL" dirty="0"/>
        </a:p>
      </dgm:t>
    </dgm:pt>
    <dgm:pt modelId="{C62BEB22-F675-4069-8AB6-EEFA7F3BA6CE}" type="parTrans" cxnId="{783633EE-7506-4876-8ECE-2AA06F33CC8B}">
      <dgm:prSet/>
      <dgm:spPr/>
      <dgm:t>
        <a:bodyPr/>
        <a:lstStyle/>
        <a:p>
          <a:endParaRPr lang="es-CL"/>
        </a:p>
      </dgm:t>
    </dgm:pt>
    <dgm:pt modelId="{4F03B224-CCF8-4D7B-8BF3-8CD50F1E9680}" type="sibTrans" cxnId="{783633EE-7506-4876-8ECE-2AA06F33CC8B}">
      <dgm:prSet/>
      <dgm:spPr/>
      <dgm:t>
        <a:bodyPr/>
        <a:lstStyle/>
        <a:p>
          <a:endParaRPr lang="es-CL"/>
        </a:p>
      </dgm:t>
    </dgm:pt>
    <dgm:pt modelId="{92F87E43-4DD1-439F-B2F9-34E13DEEFC35}">
      <dgm:prSet/>
      <dgm:spPr>
        <a:ln>
          <a:solidFill>
            <a:srgbClr val="094C9E">
              <a:alpha val="90000"/>
            </a:srgbClr>
          </a:solidFill>
        </a:ln>
      </dgm:spPr>
      <dgm:t>
        <a:bodyPr/>
        <a:lstStyle/>
        <a:p>
          <a:r>
            <a:rPr lang="es-CL" dirty="0" smtClean="0">
              <a:latin typeface="Calibri Light" pitchFamily="34" charset="0"/>
            </a:rPr>
            <a:t>Nombramiento de Gestores de Servicios y Edificios</a:t>
          </a:r>
          <a:endParaRPr lang="es-CL" dirty="0">
            <a:latin typeface="Calibri Light" pitchFamily="34" charset="0"/>
          </a:endParaRPr>
        </a:p>
      </dgm:t>
    </dgm:pt>
    <dgm:pt modelId="{753A9C9A-F3F5-4C5C-8E24-FEA669DDC691}" type="parTrans" cxnId="{9C304E0A-D13D-4DE2-A5E4-A30DA7417438}">
      <dgm:prSet/>
      <dgm:spPr/>
      <dgm:t>
        <a:bodyPr/>
        <a:lstStyle/>
        <a:p>
          <a:endParaRPr lang="es-CL"/>
        </a:p>
      </dgm:t>
    </dgm:pt>
    <dgm:pt modelId="{44AFC8C2-95E4-432B-B51C-66B51DDBA97E}" type="sibTrans" cxnId="{9C304E0A-D13D-4DE2-A5E4-A30DA7417438}">
      <dgm:prSet/>
      <dgm:spPr/>
      <dgm:t>
        <a:bodyPr/>
        <a:lstStyle/>
        <a:p>
          <a:endParaRPr lang="es-CL"/>
        </a:p>
      </dgm:t>
    </dgm:pt>
    <dgm:pt modelId="{3ECEDC49-7DCE-4FF8-9C97-A8FB4B71B68C}">
      <dgm:prSet/>
      <dgm:spPr/>
      <dgm:t>
        <a:bodyPr/>
        <a:lstStyle/>
        <a:p>
          <a:r>
            <a:rPr lang="es-CL" dirty="0" smtClean="0">
              <a:latin typeface="Calibri Light" pitchFamily="34" charset="0"/>
            </a:rPr>
            <a:t>Validación de los edificios a ser considerados en el indicador</a:t>
          </a:r>
          <a:endParaRPr lang="es-CL" dirty="0">
            <a:latin typeface="Calibri Light" pitchFamily="34" charset="0"/>
          </a:endParaRPr>
        </a:p>
      </dgm:t>
    </dgm:pt>
    <dgm:pt modelId="{15BFAECF-33A7-4B2C-8C70-3316FB72C548}" type="parTrans" cxnId="{3BB5EAF2-3D94-4C62-B9C5-06E718106847}">
      <dgm:prSet/>
      <dgm:spPr/>
      <dgm:t>
        <a:bodyPr/>
        <a:lstStyle/>
        <a:p>
          <a:endParaRPr lang="es-CL"/>
        </a:p>
      </dgm:t>
    </dgm:pt>
    <dgm:pt modelId="{5F83DD0E-0587-45E8-8ABA-47AAB0CFAECC}" type="sibTrans" cxnId="{3BB5EAF2-3D94-4C62-B9C5-06E718106847}">
      <dgm:prSet/>
      <dgm:spPr/>
      <dgm:t>
        <a:bodyPr/>
        <a:lstStyle/>
        <a:p>
          <a:endParaRPr lang="es-CL"/>
        </a:p>
      </dgm:t>
    </dgm:pt>
    <dgm:pt modelId="{3CA418DA-89E3-474C-8026-B13A356614B5}">
      <dgm:prSet/>
      <dgm:spPr/>
      <dgm:t>
        <a:bodyPr/>
        <a:lstStyle/>
        <a:p>
          <a:endParaRPr lang="es-CL" dirty="0">
            <a:latin typeface="Calibri Light" pitchFamily="34" charset="0"/>
          </a:endParaRPr>
        </a:p>
      </dgm:t>
    </dgm:pt>
    <dgm:pt modelId="{AC68BD7C-AAD4-4D1E-8122-FFBA12A3505C}" type="parTrans" cxnId="{05C0FB04-C7EF-4DBC-ABF5-8415506699D7}">
      <dgm:prSet/>
      <dgm:spPr/>
      <dgm:t>
        <a:bodyPr/>
        <a:lstStyle/>
        <a:p>
          <a:endParaRPr lang="es-CL"/>
        </a:p>
      </dgm:t>
    </dgm:pt>
    <dgm:pt modelId="{ADF2C9BD-5625-4CD7-820A-E2C8F30019C2}" type="sibTrans" cxnId="{05C0FB04-C7EF-4DBC-ABF5-8415506699D7}">
      <dgm:prSet/>
      <dgm:spPr/>
      <dgm:t>
        <a:bodyPr/>
        <a:lstStyle/>
        <a:p>
          <a:endParaRPr lang="es-CL"/>
        </a:p>
      </dgm:t>
    </dgm:pt>
    <dgm:pt modelId="{039FF34F-3FF3-4811-82B2-36E86201187C}">
      <dgm:prSet/>
      <dgm:spPr>
        <a:ln>
          <a:solidFill>
            <a:srgbClr val="094C9E">
              <a:alpha val="90000"/>
            </a:srgbClr>
          </a:solidFill>
        </a:ln>
      </dgm:spPr>
      <dgm:t>
        <a:bodyPr/>
        <a:lstStyle/>
        <a:p>
          <a:endParaRPr lang="es-CL" dirty="0"/>
        </a:p>
      </dgm:t>
    </dgm:pt>
    <dgm:pt modelId="{76860932-1ECC-4BE9-8733-C5A9C9272BD2}" type="parTrans" cxnId="{12095157-EAD2-420B-999A-F298E23F7B6C}">
      <dgm:prSet/>
      <dgm:spPr/>
      <dgm:t>
        <a:bodyPr/>
        <a:lstStyle/>
        <a:p>
          <a:endParaRPr lang="es-CL"/>
        </a:p>
      </dgm:t>
    </dgm:pt>
    <dgm:pt modelId="{2C2D1EB8-9803-4F5D-9F8F-CAB9090E8720}" type="sibTrans" cxnId="{12095157-EAD2-420B-999A-F298E23F7B6C}">
      <dgm:prSet/>
      <dgm:spPr/>
      <dgm:t>
        <a:bodyPr/>
        <a:lstStyle/>
        <a:p>
          <a:endParaRPr lang="es-CL"/>
        </a:p>
      </dgm:t>
    </dgm:pt>
    <dgm:pt modelId="{8D64F3A7-0C62-4BFD-8430-D5F117505ED8}">
      <dgm:prSet phldrT="[Texto]"/>
      <dgm:spPr>
        <a:solidFill>
          <a:srgbClr val="0062AD"/>
        </a:solidFill>
        <a:ln>
          <a:solidFill>
            <a:srgbClr val="094C9E"/>
          </a:solidFill>
        </a:ln>
      </dgm:spPr>
      <dgm:t>
        <a:bodyPr/>
        <a:lstStyle/>
        <a:p>
          <a:r>
            <a:rPr lang="es-CL" b="1" dirty="0">
              <a:latin typeface="Calibri Light" pitchFamily="34" charset="0"/>
            </a:rPr>
            <a:t>Abril 2017</a:t>
          </a:r>
        </a:p>
      </dgm:t>
    </dgm:pt>
    <dgm:pt modelId="{4F4F1DAE-E24D-4897-8A3F-9E908DC20D31}" type="parTrans" cxnId="{EF533435-1457-4E88-BB26-B60799C5147B}">
      <dgm:prSet/>
      <dgm:spPr/>
      <dgm:t>
        <a:bodyPr/>
        <a:lstStyle/>
        <a:p>
          <a:endParaRPr lang="es-CL"/>
        </a:p>
      </dgm:t>
    </dgm:pt>
    <dgm:pt modelId="{4D816992-57E2-4C59-B84E-E69F75B0CFB1}" type="sibTrans" cxnId="{EF533435-1457-4E88-BB26-B60799C5147B}">
      <dgm:prSet/>
      <dgm:spPr/>
      <dgm:t>
        <a:bodyPr/>
        <a:lstStyle/>
        <a:p>
          <a:endParaRPr lang="es-CL"/>
        </a:p>
      </dgm:t>
    </dgm:pt>
    <dgm:pt modelId="{C6DC96ED-B38B-4A4F-91D7-FE15F7275C8E}">
      <dgm:prSet/>
      <dgm:spPr>
        <a:ln>
          <a:solidFill>
            <a:srgbClr val="094C9E">
              <a:alpha val="90000"/>
            </a:srgbClr>
          </a:solidFill>
        </a:ln>
      </dgm:spPr>
      <dgm:t>
        <a:bodyPr/>
        <a:lstStyle/>
        <a:p>
          <a:r>
            <a:rPr lang="es-CL" dirty="0" smtClean="0">
              <a:latin typeface="Calibri Light" pitchFamily="34" charset="0"/>
            </a:rPr>
            <a:t>Realizaran un seguimiento  de los reportes mediante reuniones sectoriales</a:t>
          </a:r>
          <a:endParaRPr lang="es-CL" dirty="0">
            <a:latin typeface="Calibri Light" pitchFamily="34" charset="0"/>
          </a:endParaRPr>
        </a:p>
      </dgm:t>
    </dgm:pt>
    <dgm:pt modelId="{9A106637-70C3-4A80-BE66-C1AAB2DA2BFC}" type="parTrans" cxnId="{7C6C3E4D-E912-4FA5-A489-A8AAF34E228E}">
      <dgm:prSet/>
      <dgm:spPr/>
      <dgm:t>
        <a:bodyPr/>
        <a:lstStyle/>
        <a:p>
          <a:endParaRPr lang="es-CL"/>
        </a:p>
      </dgm:t>
    </dgm:pt>
    <dgm:pt modelId="{80B9F423-3F68-442B-8A91-5931B91420EE}" type="sibTrans" cxnId="{7C6C3E4D-E912-4FA5-A489-A8AAF34E228E}">
      <dgm:prSet/>
      <dgm:spPr/>
      <dgm:t>
        <a:bodyPr/>
        <a:lstStyle/>
        <a:p>
          <a:endParaRPr lang="es-CL"/>
        </a:p>
      </dgm:t>
    </dgm:pt>
    <dgm:pt modelId="{20FBF177-82F0-44FE-AEB9-42419F8EE982}">
      <dgm:prSet/>
      <dgm:spPr>
        <a:ln>
          <a:solidFill>
            <a:srgbClr val="094C9E"/>
          </a:solidFill>
        </a:ln>
      </dgm:spPr>
      <dgm:t>
        <a:bodyPr/>
        <a:lstStyle/>
        <a:p>
          <a:r>
            <a:rPr lang="es-CL" b="1" dirty="0" smtClean="0">
              <a:latin typeface="Calibri Light" pitchFamily="34" charset="0"/>
            </a:rPr>
            <a:t>Diciembre 2017</a:t>
          </a:r>
          <a:endParaRPr lang="es-CL" b="1" dirty="0">
            <a:latin typeface="Calibri Light" pitchFamily="34" charset="0"/>
          </a:endParaRPr>
        </a:p>
      </dgm:t>
    </dgm:pt>
    <dgm:pt modelId="{7369F579-A95A-4D0C-B54F-7CF2C579CAF2}" type="parTrans" cxnId="{40EF16E5-2B33-41CB-B2E2-07971E594616}">
      <dgm:prSet/>
      <dgm:spPr/>
      <dgm:t>
        <a:bodyPr/>
        <a:lstStyle/>
        <a:p>
          <a:endParaRPr lang="es-CL"/>
        </a:p>
      </dgm:t>
    </dgm:pt>
    <dgm:pt modelId="{30E820D6-E8F2-442B-A989-FB4E3E0DAE0C}" type="sibTrans" cxnId="{40EF16E5-2B33-41CB-B2E2-07971E594616}">
      <dgm:prSet/>
      <dgm:spPr/>
      <dgm:t>
        <a:bodyPr/>
        <a:lstStyle/>
        <a:p>
          <a:endParaRPr lang="es-CL"/>
        </a:p>
      </dgm:t>
    </dgm:pt>
    <dgm:pt modelId="{AAE212C8-9C98-4563-8175-EA39E92C1F3D}">
      <dgm:prSet/>
      <dgm:spPr>
        <a:ln>
          <a:solidFill>
            <a:srgbClr val="094C9E">
              <a:alpha val="90000"/>
            </a:srgbClr>
          </a:solidFill>
        </a:ln>
      </dgm:spPr>
      <dgm:t>
        <a:bodyPr/>
        <a:lstStyle/>
        <a:p>
          <a:r>
            <a:rPr lang="es-CL" dirty="0" smtClean="0">
              <a:latin typeface="Calibri Light" pitchFamily="34" charset="0"/>
            </a:rPr>
            <a:t>Resultados del primer año de monitoreo. (datos ingresados al 30 de noviembre de 2017)</a:t>
          </a:r>
          <a:endParaRPr lang="es-CL" dirty="0">
            <a:latin typeface="Calibri Light" pitchFamily="34" charset="0"/>
          </a:endParaRPr>
        </a:p>
      </dgm:t>
    </dgm:pt>
    <dgm:pt modelId="{48756FD8-E9F9-4E88-A677-D9280D8DDD9F}" type="parTrans" cxnId="{BEE631DB-928F-40AA-83DE-6BFB5E3B657F}">
      <dgm:prSet/>
      <dgm:spPr/>
      <dgm:t>
        <a:bodyPr/>
        <a:lstStyle/>
        <a:p>
          <a:endParaRPr lang="es-CL"/>
        </a:p>
      </dgm:t>
    </dgm:pt>
    <dgm:pt modelId="{C0DD7E57-B785-46A1-86E8-9999C8132495}" type="sibTrans" cxnId="{BEE631DB-928F-40AA-83DE-6BFB5E3B657F}">
      <dgm:prSet/>
      <dgm:spPr/>
      <dgm:t>
        <a:bodyPr/>
        <a:lstStyle/>
        <a:p>
          <a:endParaRPr lang="es-CL"/>
        </a:p>
      </dgm:t>
    </dgm:pt>
    <dgm:pt modelId="{A1E60C12-55D5-44AF-8A84-CA5CB8559BAA}" type="pres">
      <dgm:prSet presAssocID="{54C5729F-7882-4167-A145-4878E478821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6F88F60F-AAEF-4F4C-BE92-9C92A3C883EB}" type="pres">
      <dgm:prSet presAssocID="{F5D6DBC9-DA40-494C-994B-F26F3424FF4C}" presName="composite" presStyleCnt="0"/>
      <dgm:spPr/>
    </dgm:pt>
    <dgm:pt modelId="{A266C0FE-998C-4794-AD26-855621C5402D}" type="pres">
      <dgm:prSet presAssocID="{F5D6DBC9-DA40-494C-994B-F26F3424FF4C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F412DAB8-E8DA-4452-8ADB-C4227B2D7304}" type="pres">
      <dgm:prSet presAssocID="{F5D6DBC9-DA40-494C-994B-F26F3424FF4C}" presName="desTx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44F26563-89E2-4968-9132-DA95CF817C33}" type="pres">
      <dgm:prSet presAssocID="{9A0F2F84-4702-41EF-91DA-83135DF3FF91}" presName="space" presStyleCnt="0"/>
      <dgm:spPr/>
    </dgm:pt>
    <dgm:pt modelId="{44F2C4F9-7753-4E1E-ABC9-DC38633CCE78}" type="pres">
      <dgm:prSet presAssocID="{82ADA8DE-07F9-4CAC-BDCD-152813518F80}" presName="composite" presStyleCnt="0"/>
      <dgm:spPr/>
    </dgm:pt>
    <dgm:pt modelId="{24E4558C-24AC-400B-8524-8D3BB375F614}" type="pres">
      <dgm:prSet presAssocID="{82ADA8DE-07F9-4CAC-BDCD-152813518F80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E5BEF8B7-CE59-480F-9D92-4810F12E4E96}" type="pres">
      <dgm:prSet presAssocID="{82ADA8DE-07F9-4CAC-BDCD-152813518F80}" presName="desTx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7C580B6E-D050-414B-B3CB-7852F1A6ABB0}" type="pres">
      <dgm:prSet presAssocID="{90E74DF8-DEC1-490C-A1BD-28C274931274}" presName="space" presStyleCnt="0"/>
      <dgm:spPr/>
    </dgm:pt>
    <dgm:pt modelId="{623FFE23-1EDA-4742-ABCC-650D955E9BC0}" type="pres">
      <dgm:prSet presAssocID="{8D64F3A7-0C62-4BFD-8430-D5F117505ED8}" presName="composite" presStyleCnt="0"/>
      <dgm:spPr/>
    </dgm:pt>
    <dgm:pt modelId="{33193168-89D2-42E6-BE76-7DBE389B1BD9}" type="pres">
      <dgm:prSet presAssocID="{8D64F3A7-0C62-4BFD-8430-D5F117505ED8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908E342D-A2E0-4EC2-A559-F01DFF7DE2BE}" type="pres">
      <dgm:prSet presAssocID="{8D64F3A7-0C62-4BFD-8430-D5F117505ED8}" presName="desTx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216C4460-8114-4750-A9D8-6EBD3B502FA1}" type="pres">
      <dgm:prSet presAssocID="{4D816992-57E2-4C59-B84E-E69F75B0CFB1}" presName="space" presStyleCnt="0"/>
      <dgm:spPr/>
    </dgm:pt>
    <dgm:pt modelId="{A46F881D-7D26-405E-9199-5F1D6773F2DD}" type="pres">
      <dgm:prSet presAssocID="{20FBF177-82F0-44FE-AEB9-42419F8EE982}" presName="composite" presStyleCnt="0"/>
      <dgm:spPr/>
    </dgm:pt>
    <dgm:pt modelId="{705D8041-8C43-4DF0-8B1E-BF5B8308F23E}" type="pres">
      <dgm:prSet presAssocID="{20FBF177-82F0-44FE-AEB9-42419F8EE982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A1F36819-31A9-41F1-8C6D-069E8406CF6F}" type="pres">
      <dgm:prSet presAssocID="{20FBF177-82F0-44FE-AEB9-42419F8EE982}" presName="desTx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299D93D1-CE57-4F09-9A39-023A3DF530B5}" srcId="{54C5729F-7882-4167-A145-4878E4788212}" destId="{F5D6DBC9-DA40-494C-994B-F26F3424FF4C}" srcOrd="0" destOrd="0" parTransId="{821D8AEA-6777-4F20-8E71-E695D9DDC1FF}" sibTransId="{9A0F2F84-4702-41EF-91DA-83135DF3FF91}"/>
    <dgm:cxn modelId="{F1F8F88F-C65B-40C8-BA44-6BBCFE0A9592}" type="presOf" srcId="{039FF34F-3FF3-4811-82B2-36E86201187C}" destId="{F412DAB8-E8DA-4452-8ADB-C4227B2D7304}" srcOrd="0" destOrd="0" presId="urn:microsoft.com/office/officeart/2005/8/layout/hList1"/>
    <dgm:cxn modelId="{7FD8D99E-AFE7-48D0-8082-3B3A92A8A50C}" type="presOf" srcId="{3ECEDC49-7DCE-4FF8-9C97-A8FB4B71B68C}" destId="{E5BEF8B7-CE59-480F-9D92-4810F12E4E96}" srcOrd="0" destOrd="1" presId="urn:microsoft.com/office/officeart/2005/8/layout/hList1"/>
    <dgm:cxn modelId="{9C304E0A-D13D-4DE2-A5E4-A30DA7417438}" srcId="{F5D6DBC9-DA40-494C-994B-F26F3424FF4C}" destId="{92F87E43-4DD1-439F-B2F9-34E13DEEFC35}" srcOrd="1" destOrd="0" parTransId="{753A9C9A-F3F5-4C5C-8E24-FEA669DDC691}" sibTransId="{44AFC8C2-95E4-432B-B51C-66B51DDBA97E}"/>
    <dgm:cxn modelId="{EF533435-1457-4E88-BB26-B60799C5147B}" srcId="{54C5729F-7882-4167-A145-4878E4788212}" destId="{8D64F3A7-0C62-4BFD-8430-D5F117505ED8}" srcOrd="2" destOrd="0" parTransId="{4F4F1DAE-E24D-4897-8A3F-9E908DC20D31}" sibTransId="{4D816992-57E2-4C59-B84E-E69F75B0CFB1}"/>
    <dgm:cxn modelId="{98160C56-7BB6-4518-B4D8-33EB730E6ED0}" type="presOf" srcId="{C6DC96ED-B38B-4A4F-91D7-FE15F7275C8E}" destId="{908E342D-A2E0-4EC2-A559-F01DFF7DE2BE}" srcOrd="0" destOrd="0" presId="urn:microsoft.com/office/officeart/2005/8/layout/hList1"/>
    <dgm:cxn modelId="{1C696C1E-A941-4C3F-BF2B-40F2221F39E6}" type="presOf" srcId="{92F87E43-4DD1-439F-B2F9-34E13DEEFC35}" destId="{F412DAB8-E8DA-4452-8ADB-C4227B2D7304}" srcOrd="0" destOrd="1" presId="urn:microsoft.com/office/officeart/2005/8/layout/hList1"/>
    <dgm:cxn modelId="{5574FCD6-C40D-486B-B88B-3ED3601A9EEF}" type="presOf" srcId="{E5ED88D2-1C82-4EF0-970F-84B827C06C8A}" destId="{E5BEF8B7-CE59-480F-9D92-4810F12E4E96}" srcOrd="0" destOrd="0" presId="urn:microsoft.com/office/officeart/2005/8/layout/hList1"/>
    <dgm:cxn modelId="{BB424C13-DAEA-4172-B7F1-3055224BC030}" type="presOf" srcId="{54C5729F-7882-4167-A145-4878E4788212}" destId="{A1E60C12-55D5-44AF-8A84-CA5CB8559BAA}" srcOrd="0" destOrd="0" presId="urn:microsoft.com/office/officeart/2005/8/layout/hList1"/>
    <dgm:cxn modelId="{A1A5C356-6B5C-4915-A15E-590B42F48B07}" type="presOf" srcId="{AAE212C8-9C98-4563-8175-EA39E92C1F3D}" destId="{A1F36819-31A9-41F1-8C6D-069E8406CF6F}" srcOrd="0" destOrd="0" presId="urn:microsoft.com/office/officeart/2005/8/layout/hList1"/>
    <dgm:cxn modelId="{05C0FB04-C7EF-4DBC-ABF5-8415506699D7}" srcId="{82ADA8DE-07F9-4CAC-BDCD-152813518F80}" destId="{3CA418DA-89E3-474C-8026-B13A356614B5}" srcOrd="2" destOrd="0" parTransId="{AC68BD7C-AAD4-4D1E-8122-FFBA12A3505C}" sibTransId="{ADF2C9BD-5625-4CD7-820A-E2C8F30019C2}"/>
    <dgm:cxn modelId="{C5424860-FA1F-4B9D-A19D-341B350B09A9}" type="presOf" srcId="{20FBF177-82F0-44FE-AEB9-42419F8EE982}" destId="{705D8041-8C43-4DF0-8B1E-BF5B8308F23E}" srcOrd="0" destOrd="0" presId="urn:microsoft.com/office/officeart/2005/8/layout/hList1"/>
    <dgm:cxn modelId="{E7140E07-B631-49E2-AF9B-DD893DBB6E6F}" type="presOf" srcId="{8D64F3A7-0C62-4BFD-8430-D5F117505ED8}" destId="{33193168-89D2-42E6-BE76-7DBE389B1BD9}" srcOrd="0" destOrd="0" presId="urn:microsoft.com/office/officeart/2005/8/layout/hList1"/>
    <dgm:cxn modelId="{D516A2EE-B5AB-4691-A681-65B694E5AC67}" type="presOf" srcId="{3CA418DA-89E3-474C-8026-B13A356614B5}" destId="{E5BEF8B7-CE59-480F-9D92-4810F12E4E96}" srcOrd="0" destOrd="2" presId="urn:microsoft.com/office/officeart/2005/8/layout/hList1"/>
    <dgm:cxn modelId="{ECF29C05-0E9F-45F7-9462-4D09287BF7BF}" type="presOf" srcId="{F5D6DBC9-DA40-494C-994B-F26F3424FF4C}" destId="{A266C0FE-998C-4794-AD26-855621C5402D}" srcOrd="0" destOrd="0" presId="urn:microsoft.com/office/officeart/2005/8/layout/hList1"/>
    <dgm:cxn modelId="{3BB5EAF2-3D94-4C62-B9C5-06E718106847}" srcId="{82ADA8DE-07F9-4CAC-BDCD-152813518F80}" destId="{3ECEDC49-7DCE-4FF8-9C97-A8FB4B71B68C}" srcOrd="1" destOrd="0" parTransId="{15BFAECF-33A7-4B2C-8C70-3316FB72C548}" sibTransId="{5F83DD0E-0587-45E8-8ABA-47AAB0CFAECC}"/>
    <dgm:cxn modelId="{40EF16E5-2B33-41CB-B2E2-07971E594616}" srcId="{54C5729F-7882-4167-A145-4878E4788212}" destId="{20FBF177-82F0-44FE-AEB9-42419F8EE982}" srcOrd="3" destOrd="0" parTransId="{7369F579-A95A-4D0C-B54F-7CF2C579CAF2}" sibTransId="{30E820D6-E8F2-442B-A989-FB4E3E0DAE0C}"/>
    <dgm:cxn modelId="{12095157-EAD2-420B-999A-F298E23F7B6C}" srcId="{F5D6DBC9-DA40-494C-994B-F26F3424FF4C}" destId="{039FF34F-3FF3-4811-82B2-36E86201187C}" srcOrd="0" destOrd="0" parTransId="{76860932-1ECC-4BE9-8733-C5A9C9272BD2}" sibTransId="{2C2D1EB8-9803-4F5D-9F8F-CAB9090E8720}"/>
    <dgm:cxn modelId="{BEE631DB-928F-40AA-83DE-6BFB5E3B657F}" srcId="{20FBF177-82F0-44FE-AEB9-42419F8EE982}" destId="{AAE212C8-9C98-4563-8175-EA39E92C1F3D}" srcOrd="0" destOrd="0" parTransId="{48756FD8-E9F9-4E88-A677-D9280D8DDD9F}" sibTransId="{C0DD7E57-B785-46A1-86E8-9999C8132495}"/>
    <dgm:cxn modelId="{783633EE-7506-4876-8ECE-2AA06F33CC8B}" srcId="{82ADA8DE-07F9-4CAC-BDCD-152813518F80}" destId="{E5ED88D2-1C82-4EF0-970F-84B827C06C8A}" srcOrd="0" destOrd="0" parTransId="{C62BEB22-F675-4069-8AB6-EEFA7F3BA6CE}" sibTransId="{4F03B224-CCF8-4D7B-8BF3-8CD50F1E9680}"/>
    <dgm:cxn modelId="{AF9D1DB4-51D6-4E60-9D61-483ED2390676}" type="presOf" srcId="{82ADA8DE-07F9-4CAC-BDCD-152813518F80}" destId="{24E4558C-24AC-400B-8524-8D3BB375F614}" srcOrd="0" destOrd="0" presId="urn:microsoft.com/office/officeart/2005/8/layout/hList1"/>
    <dgm:cxn modelId="{7C6C3E4D-E912-4FA5-A489-A8AAF34E228E}" srcId="{8D64F3A7-0C62-4BFD-8430-D5F117505ED8}" destId="{C6DC96ED-B38B-4A4F-91D7-FE15F7275C8E}" srcOrd="0" destOrd="0" parTransId="{9A106637-70C3-4A80-BE66-C1AAB2DA2BFC}" sibTransId="{80B9F423-3F68-442B-8A91-5931B91420EE}"/>
    <dgm:cxn modelId="{BB31794F-B9B9-4AC6-B512-BC88A8CD0E68}" srcId="{54C5729F-7882-4167-A145-4878E4788212}" destId="{82ADA8DE-07F9-4CAC-BDCD-152813518F80}" srcOrd="1" destOrd="0" parTransId="{47CD32DD-CDEF-4633-9336-0AAC028935E7}" sibTransId="{90E74DF8-DEC1-490C-A1BD-28C274931274}"/>
    <dgm:cxn modelId="{EBBC9D82-1399-43F3-9B0E-3D5D939F9967}" type="presParOf" srcId="{A1E60C12-55D5-44AF-8A84-CA5CB8559BAA}" destId="{6F88F60F-AAEF-4F4C-BE92-9C92A3C883EB}" srcOrd="0" destOrd="0" presId="urn:microsoft.com/office/officeart/2005/8/layout/hList1"/>
    <dgm:cxn modelId="{0D17CC0E-1C2B-4BDF-81C8-CFA7BD1C5A42}" type="presParOf" srcId="{6F88F60F-AAEF-4F4C-BE92-9C92A3C883EB}" destId="{A266C0FE-998C-4794-AD26-855621C5402D}" srcOrd="0" destOrd="0" presId="urn:microsoft.com/office/officeart/2005/8/layout/hList1"/>
    <dgm:cxn modelId="{AF76315E-D66A-4484-B963-27E4C25DDB8B}" type="presParOf" srcId="{6F88F60F-AAEF-4F4C-BE92-9C92A3C883EB}" destId="{F412DAB8-E8DA-4452-8ADB-C4227B2D7304}" srcOrd="1" destOrd="0" presId="urn:microsoft.com/office/officeart/2005/8/layout/hList1"/>
    <dgm:cxn modelId="{1C5B7FE8-61F4-48B3-9DF4-E7ECD870F462}" type="presParOf" srcId="{A1E60C12-55D5-44AF-8A84-CA5CB8559BAA}" destId="{44F26563-89E2-4968-9132-DA95CF817C33}" srcOrd="1" destOrd="0" presId="urn:microsoft.com/office/officeart/2005/8/layout/hList1"/>
    <dgm:cxn modelId="{1EBB2DF5-5364-4F60-B1E5-36381940BB0D}" type="presParOf" srcId="{A1E60C12-55D5-44AF-8A84-CA5CB8559BAA}" destId="{44F2C4F9-7753-4E1E-ABC9-DC38633CCE78}" srcOrd="2" destOrd="0" presId="urn:microsoft.com/office/officeart/2005/8/layout/hList1"/>
    <dgm:cxn modelId="{DEDE3E00-CDB4-4B99-A896-8E943890C86C}" type="presParOf" srcId="{44F2C4F9-7753-4E1E-ABC9-DC38633CCE78}" destId="{24E4558C-24AC-400B-8524-8D3BB375F614}" srcOrd="0" destOrd="0" presId="urn:microsoft.com/office/officeart/2005/8/layout/hList1"/>
    <dgm:cxn modelId="{105E5300-D277-49CF-9358-582C38318C63}" type="presParOf" srcId="{44F2C4F9-7753-4E1E-ABC9-DC38633CCE78}" destId="{E5BEF8B7-CE59-480F-9D92-4810F12E4E96}" srcOrd="1" destOrd="0" presId="urn:microsoft.com/office/officeart/2005/8/layout/hList1"/>
    <dgm:cxn modelId="{1BC60EBD-EC07-4296-8869-3DC72815D5D4}" type="presParOf" srcId="{A1E60C12-55D5-44AF-8A84-CA5CB8559BAA}" destId="{7C580B6E-D050-414B-B3CB-7852F1A6ABB0}" srcOrd="3" destOrd="0" presId="urn:microsoft.com/office/officeart/2005/8/layout/hList1"/>
    <dgm:cxn modelId="{5C302865-88D5-44AD-B6DB-D1B499D2BAF9}" type="presParOf" srcId="{A1E60C12-55D5-44AF-8A84-CA5CB8559BAA}" destId="{623FFE23-1EDA-4742-ABCC-650D955E9BC0}" srcOrd="4" destOrd="0" presId="urn:microsoft.com/office/officeart/2005/8/layout/hList1"/>
    <dgm:cxn modelId="{3EBE167E-4636-4D71-9B0A-8935E3CB24DA}" type="presParOf" srcId="{623FFE23-1EDA-4742-ABCC-650D955E9BC0}" destId="{33193168-89D2-42E6-BE76-7DBE389B1BD9}" srcOrd="0" destOrd="0" presId="urn:microsoft.com/office/officeart/2005/8/layout/hList1"/>
    <dgm:cxn modelId="{9D4E7489-68AD-453B-90FC-59DB8269580F}" type="presParOf" srcId="{623FFE23-1EDA-4742-ABCC-650D955E9BC0}" destId="{908E342D-A2E0-4EC2-A559-F01DFF7DE2BE}" srcOrd="1" destOrd="0" presId="urn:microsoft.com/office/officeart/2005/8/layout/hList1"/>
    <dgm:cxn modelId="{1C37FA7F-E438-41DF-8353-0F8A47CA4782}" type="presParOf" srcId="{A1E60C12-55D5-44AF-8A84-CA5CB8559BAA}" destId="{216C4460-8114-4750-A9D8-6EBD3B502FA1}" srcOrd="5" destOrd="0" presId="urn:microsoft.com/office/officeart/2005/8/layout/hList1"/>
    <dgm:cxn modelId="{0138C7EB-859C-4F4B-9244-F2D928ACA75B}" type="presParOf" srcId="{A1E60C12-55D5-44AF-8A84-CA5CB8559BAA}" destId="{A46F881D-7D26-405E-9199-5F1D6773F2DD}" srcOrd="6" destOrd="0" presId="urn:microsoft.com/office/officeart/2005/8/layout/hList1"/>
    <dgm:cxn modelId="{7BC4761B-B1A4-41B8-ADB1-F53C3618FF2E}" type="presParOf" srcId="{A46F881D-7D26-405E-9199-5F1D6773F2DD}" destId="{705D8041-8C43-4DF0-8B1E-BF5B8308F23E}" srcOrd="0" destOrd="0" presId="urn:microsoft.com/office/officeart/2005/8/layout/hList1"/>
    <dgm:cxn modelId="{202DC692-8ED9-45BF-ABAB-A083430E8ABA}" type="presParOf" srcId="{A46F881D-7D26-405E-9199-5F1D6773F2DD}" destId="{A1F36819-31A9-41F1-8C6D-069E8406CF6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74AC88-D444-4F5A-9159-CC576EC7A953}">
      <dsp:nvSpPr>
        <dsp:cNvPr id="0" name=""/>
        <dsp:cNvSpPr/>
      </dsp:nvSpPr>
      <dsp:spPr>
        <a:xfrm>
          <a:off x="0" y="0"/>
          <a:ext cx="5973169" cy="715379"/>
        </a:xfrm>
        <a:prstGeom prst="roundRect">
          <a:avLst>
            <a:gd name="adj" fmla="val 10000"/>
          </a:avLst>
        </a:prstGeom>
        <a:solidFill>
          <a:srgbClr val="5F9727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600" kern="1200" dirty="0">
              <a:hlinkClick xmlns:r="http://schemas.openxmlformats.org/officeDocument/2006/relationships" r:id="" action="ppaction://hlinksldjump"/>
            </a:rPr>
            <a:t>1. Registro y Validación de Gestores</a:t>
          </a:r>
          <a:endParaRPr lang="es-CL" sz="2600" kern="1200" dirty="0"/>
        </a:p>
      </dsp:txBody>
      <dsp:txXfrm>
        <a:off x="20953" y="20953"/>
        <a:ext cx="5117519" cy="673473"/>
      </dsp:txXfrm>
    </dsp:sp>
    <dsp:sp modelId="{CEC41A9B-6405-4D4F-8CC8-4A67422D9889}">
      <dsp:nvSpPr>
        <dsp:cNvPr id="0" name=""/>
        <dsp:cNvSpPr/>
      </dsp:nvSpPr>
      <dsp:spPr>
        <a:xfrm>
          <a:off x="446048" y="814737"/>
          <a:ext cx="5973169" cy="715379"/>
        </a:xfrm>
        <a:prstGeom prst="roundRect">
          <a:avLst>
            <a:gd name="adj" fmla="val 10000"/>
          </a:avLst>
        </a:prstGeom>
        <a:solidFill>
          <a:srgbClr val="5F9727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600" kern="1200" dirty="0">
              <a:hlinkClick xmlns:r="http://schemas.openxmlformats.org/officeDocument/2006/relationships" r:id="" action="ppaction://hlinksldjump"/>
            </a:rPr>
            <a:t>2. Registro de edificios </a:t>
          </a:r>
          <a:endParaRPr lang="es-CL" sz="2600" kern="1200" dirty="0"/>
        </a:p>
      </dsp:txBody>
      <dsp:txXfrm>
        <a:off x="467001" y="835690"/>
        <a:ext cx="5020218" cy="673473"/>
      </dsp:txXfrm>
    </dsp:sp>
    <dsp:sp modelId="{5F9FEC67-712C-4352-8ACB-98CFCD75B971}">
      <dsp:nvSpPr>
        <dsp:cNvPr id="0" name=""/>
        <dsp:cNvSpPr/>
      </dsp:nvSpPr>
      <dsp:spPr>
        <a:xfrm>
          <a:off x="892096" y="1629474"/>
          <a:ext cx="5973169" cy="715379"/>
        </a:xfrm>
        <a:prstGeom prst="roundRect">
          <a:avLst>
            <a:gd name="adj" fmla="val 10000"/>
          </a:avLst>
        </a:prstGeom>
        <a:solidFill>
          <a:srgbClr val="5F9727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600" kern="1200" dirty="0"/>
            <a:t>3. Validación de edificios</a:t>
          </a:r>
        </a:p>
      </dsp:txBody>
      <dsp:txXfrm>
        <a:off x="913049" y="1650427"/>
        <a:ext cx="5020218" cy="673473"/>
      </dsp:txXfrm>
    </dsp:sp>
    <dsp:sp modelId="{CDE28E48-1C1A-4BD4-AAB8-E3AAE8BB9846}">
      <dsp:nvSpPr>
        <dsp:cNvPr id="0" name=""/>
        <dsp:cNvSpPr/>
      </dsp:nvSpPr>
      <dsp:spPr>
        <a:xfrm>
          <a:off x="1338145" y="2444212"/>
          <a:ext cx="5973169" cy="715379"/>
        </a:xfrm>
        <a:prstGeom prst="roundRect">
          <a:avLst>
            <a:gd name="adj" fmla="val 10000"/>
          </a:avLst>
        </a:prstGeom>
        <a:solidFill>
          <a:srgbClr val="5F9727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600" kern="1200" dirty="0">
              <a:hlinkClick xmlns:r="http://schemas.openxmlformats.org/officeDocument/2006/relationships" r:id="" action="ppaction://hlinksldjump"/>
            </a:rPr>
            <a:t>4. Reporte de consumos</a:t>
          </a:r>
          <a:endParaRPr lang="es-CL" sz="2600" kern="1200" dirty="0"/>
        </a:p>
      </dsp:txBody>
      <dsp:txXfrm>
        <a:off x="1359098" y="2465165"/>
        <a:ext cx="5020218" cy="673473"/>
      </dsp:txXfrm>
    </dsp:sp>
    <dsp:sp modelId="{478874A3-86E8-4769-8A1F-E132CB3A8C39}">
      <dsp:nvSpPr>
        <dsp:cNvPr id="0" name=""/>
        <dsp:cNvSpPr/>
      </dsp:nvSpPr>
      <dsp:spPr>
        <a:xfrm>
          <a:off x="1784193" y="3258949"/>
          <a:ext cx="5973169" cy="715379"/>
        </a:xfrm>
        <a:prstGeom prst="roundRect">
          <a:avLst>
            <a:gd name="adj" fmla="val 10000"/>
          </a:avLst>
        </a:prstGeom>
        <a:solidFill>
          <a:srgbClr val="5F9727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600" kern="1200" dirty="0"/>
            <a:t>5. Resultado del Indicador</a:t>
          </a:r>
        </a:p>
      </dsp:txBody>
      <dsp:txXfrm>
        <a:off x="1805146" y="3279902"/>
        <a:ext cx="5020218" cy="673473"/>
      </dsp:txXfrm>
    </dsp:sp>
    <dsp:sp modelId="{00240A39-6556-4EC5-BB7D-0C2CB3DC98C6}">
      <dsp:nvSpPr>
        <dsp:cNvPr id="0" name=""/>
        <dsp:cNvSpPr/>
      </dsp:nvSpPr>
      <dsp:spPr>
        <a:xfrm>
          <a:off x="5508173" y="522624"/>
          <a:ext cx="464996" cy="464996"/>
        </a:xfrm>
        <a:prstGeom prst="downArrow">
          <a:avLst>
            <a:gd name="adj1" fmla="val 55000"/>
            <a:gd name="adj2" fmla="val 45000"/>
          </a:avLst>
        </a:prstGeom>
        <a:solidFill>
          <a:srgbClr val="0062AD">
            <a:alpha val="90000"/>
          </a:srgb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L" sz="2100" kern="1200"/>
        </a:p>
      </dsp:txBody>
      <dsp:txXfrm>
        <a:off x="5612797" y="522624"/>
        <a:ext cx="255748" cy="349909"/>
      </dsp:txXfrm>
    </dsp:sp>
    <dsp:sp modelId="{A4B59663-78EB-48F9-825D-0E10B6E49E1C}">
      <dsp:nvSpPr>
        <dsp:cNvPr id="0" name=""/>
        <dsp:cNvSpPr/>
      </dsp:nvSpPr>
      <dsp:spPr>
        <a:xfrm>
          <a:off x="5954221" y="1337361"/>
          <a:ext cx="464996" cy="464996"/>
        </a:xfrm>
        <a:prstGeom prst="downArrow">
          <a:avLst>
            <a:gd name="adj1" fmla="val 55000"/>
            <a:gd name="adj2" fmla="val 45000"/>
          </a:avLst>
        </a:prstGeom>
        <a:solidFill>
          <a:srgbClr val="0062AD">
            <a:alpha val="90000"/>
          </a:srgb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L" sz="2100" kern="1200"/>
        </a:p>
      </dsp:txBody>
      <dsp:txXfrm>
        <a:off x="6058845" y="1337361"/>
        <a:ext cx="255748" cy="349909"/>
      </dsp:txXfrm>
    </dsp:sp>
    <dsp:sp modelId="{1037CB6D-AF3A-4A32-990F-83BC3834CC45}">
      <dsp:nvSpPr>
        <dsp:cNvPr id="0" name=""/>
        <dsp:cNvSpPr/>
      </dsp:nvSpPr>
      <dsp:spPr>
        <a:xfrm>
          <a:off x="6400269" y="2140176"/>
          <a:ext cx="464996" cy="464996"/>
        </a:xfrm>
        <a:prstGeom prst="downArrow">
          <a:avLst>
            <a:gd name="adj1" fmla="val 55000"/>
            <a:gd name="adj2" fmla="val 45000"/>
          </a:avLst>
        </a:prstGeom>
        <a:solidFill>
          <a:srgbClr val="0062AD">
            <a:alpha val="90000"/>
          </a:srgb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L" sz="2100" kern="1200"/>
        </a:p>
      </dsp:txBody>
      <dsp:txXfrm>
        <a:off x="6504893" y="2140176"/>
        <a:ext cx="255748" cy="349909"/>
      </dsp:txXfrm>
    </dsp:sp>
    <dsp:sp modelId="{51B68E6C-CBA7-4E20-BDA5-C57C22D18CD2}">
      <dsp:nvSpPr>
        <dsp:cNvPr id="0" name=""/>
        <dsp:cNvSpPr/>
      </dsp:nvSpPr>
      <dsp:spPr>
        <a:xfrm>
          <a:off x="6846318" y="2962862"/>
          <a:ext cx="464996" cy="464996"/>
        </a:xfrm>
        <a:prstGeom prst="downArrow">
          <a:avLst>
            <a:gd name="adj1" fmla="val 55000"/>
            <a:gd name="adj2" fmla="val 45000"/>
          </a:avLst>
        </a:prstGeom>
        <a:solidFill>
          <a:srgbClr val="0062AD">
            <a:alpha val="90000"/>
          </a:srgb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L" sz="2100" kern="1200"/>
        </a:p>
      </dsp:txBody>
      <dsp:txXfrm>
        <a:off x="6950942" y="2962862"/>
        <a:ext cx="255748" cy="34990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66C0FE-998C-4794-AD26-855621C5402D}">
      <dsp:nvSpPr>
        <dsp:cNvPr id="0" name=""/>
        <dsp:cNvSpPr/>
      </dsp:nvSpPr>
      <dsp:spPr>
        <a:xfrm>
          <a:off x="3094" y="792994"/>
          <a:ext cx="1860500" cy="65246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94C9E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800" kern="1200" dirty="0" smtClean="0">
              <a:latin typeface="Calibri Light" pitchFamily="34" charset="0"/>
            </a:rPr>
            <a:t>Noviembre 2016- Marzo 2017</a:t>
          </a:r>
          <a:endParaRPr lang="es-CL" sz="1800" kern="1200" dirty="0">
            <a:latin typeface="Calibri Light" pitchFamily="34" charset="0"/>
          </a:endParaRPr>
        </a:p>
      </dsp:txBody>
      <dsp:txXfrm>
        <a:off x="3094" y="792994"/>
        <a:ext cx="1860500" cy="652468"/>
      </dsp:txXfrm>
    </dsp:sp>
    <dsp:sp modelId="{F412DAB8-E8DA-4452-8ADB-C4227B2D7304}">
      <dsp:nvSpPr>
        <dsp:cNvPr id="0" name=""/>
        <dsp:cNvSpPr/>
      </dsp:nvSpPr>
      <dsp:spPr>
        <a:xfrm>
          <a:off x="3094" y="1445463"/>
          <a:ext cx="1860500" cy="2287504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94C9E">
              <a:alpha val="9000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CL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800" kern="1200" dirty="0" smtClean="0">
              <a:latin typeface="Calibri Light" pitchFamily="34" charset="0"/>
            </a:rPr>
            <a:t>Nombramiento de Gestores de Servicios y Edificios</a:t>
          </a:r>
          <a:endParaRPr lang="es-CL" sz="1800" kern="1200" dirty="0">
            <a:latin typeface="Calibri Light" pitchFamily="34" charset="0"/>
          </a:endParaRPr>
        </a:p>
      </dsp:txBody>
      <dsp:txXfrm>
        <a:off x="3094" y="1445463"/>
        <a:ext cx="1860500" cy="2287504"/>
      </dsp:txXfrm>
    </dsp:sp>
    <dsp:sp modelId="{24E4558C-24AC-400B-8524-8D3BB375F614}">
      <dsp:nvSpPr>
        <dsp:cNvPr id="0" name=""/>
        <dsp:cNvSpPr/>
      </dsp:nvSpPr>
      <dsp:spPr>
        <a:xfrm>
          <a:off x="2124064" y="792994"/>
          <a:ext cx="1860500" cy="652468"/>
        </a:xfrm>
        <a:prstGeom prst="rect">
          <a:avLst/>
        </a:prstGeom>
        <a:solidFill>
          <a:srgbClr val="0062AD"/>
        </a:solidFill>
        <a:ln w="25400" cap="flat" cmpd="sng" algn="ctr">
          <a:solidFill>
            <a:srgbClr val="0062AD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L" sz="1800" kern="1200" dirty="0"/>
        </a:p>
      </dsp:txBody>
      <dsp:txXfrm>
        <a:off x="2124064" y="792994"/>
        <a:ext cx="1860500" cy="652468"/>
      </dsp:txXfrm>
    </dsp:sp>
    <dsp:sp modelId="{E5BEF8B7-CE59-480F-9D92-4810F12E4E96}">
      <dsp:nvSpPr>
        <dsp:cNvPr id="0" name=""/>
        <dsp:cNvSpPr/>
      </dsp:nvSpPr>
      <dsp:spPr>
        <a:xfrm>
          <a:off x="2124064" y="1445463"/>
          <a:ext cx="1860500" cy="2287504"/>
        </a:xfrm>
        <a:prstGeom prst="rect">
          <a:avLst/>
        </a:prstGeom>
        <a:solidFill>
          <a:srgbClr val="0062AD">
            <a:alpha val="20000"/>
          </a:srgbClr>
        </a:solidFill>
        <a:ln w="25400" cap="flat" cmpd="sng" algn="ctr">
          <a:solidFill>
            <a:srgbClr val="0062AD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CL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800" kern="1200" dirty="0" smtClean="0">
              <a:latin typeface="Calibri Light" pitchFamily="34" charset="0"/>
            </a:rPr>
            <a:t>Validación de los edificios a ser considerados en el indicador</a:t>
          </a:r>
          <a:endParaRPr lang="es-CL" sz="1800" kern="1200" dirty="0">
            <a:latin typeface="Calibri Light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CL" sz="1800" kern="1200" dirty="0">
            <a:latin typeface="Calibri Light" pitchFamily="34" charset="0"/>
          </a:endParaRPr>
        </a:p>
      </dsp:txBody>
      <dsp:txXfrm>
        <a:off x="2124064" y="1445463"/>
        <a:ext cx="1860500" cy="2287504"/>
      </dsp:txXfrm>
    </dsp:sp>
    <dsp:sp modelId="{33193168-89D2-42E6-BE76-7DBE389B1BD9}">
      <dsp:nvSpPr>
        <dsp:cNvPr id="0" name=""/>
        <dsp:cNvSpPr/>
      </dsp:nvSpPr>
      <dsp:spPr>
        <a:xfrm>
          <a:off x="4245035" y="792994"/>
          <a:ext cx="1860500" cy="652468"/>
        </a:xfrm>
        <a:prstGeom prst="rect">
          <a:avLst/>
        </a:prstGeom>
        <a:solidFill>
          <a:srgbClr val="0062AD"/>
        </a:solidFill>
        <a:ln w="25400" cap="flat" cmpd="sng" algn="ctr">
          <a:solidFill>
            <a:srgbClr val="094C9E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800" b="1" kern="1200" dirty="0">
              <a:latin typeface="Calibri Light" pitchFamily="34" charset="0"/>
            </a:rPr>
            <a:t>Abril 2017</a:t>
          </a:r>
        </a:p>
      </dsp:txBody>
      <dsp:txXfrm>
        <a:off x="4245035" y="792994"/>
        <a:ext cx="1860500" cy="652468"/>
      </dsp:txXfrm>
    </dsp:sp>
    <dsp:sp modelId="{908E342D-A2E0-4EC2-A559-F01DFF7DE2BE}">
      <dsp:nvSpPr>
        <dsp:cNvPr id="0" name=""/>
        <dsp:cNvSpPr/>
      </dsp:nvSpPr>
      <dsp:spPr>
        <a:xfrm>
          <a:off x="4245035" y="1445463"/>
          <a:ext cx="1860500" cy="2287504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94C9E">
              <a:alpha val="9000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800" kern="1200" dirty="0" smtClean="0">
              <a:latin typeface="Calibri Light" pitchFamily="34" charset="0"/>
            </a:rPr>
            <a:t>Realizaran un seguimiento  de los reportes mediante reuniones sectoriales</a:t>
          </a:r>
          <a:endParaRPr lang="es-CL" sz="1800" kern="1200" dirty="0">
            <a:latin typeface="Calibri Light" pitchFamily="34" charset="0"/>
          </a:endParaRPr>
        </a:p>
      </dsp:txBody>
      <dsp:txXfrm>
        <a:off x="4245035" y="1445463"/>
        <a:ext cx="1860500" cy="2287504"/>
      </dsp:txXfrm>
    </dsp:sp>
    <dsp:sp modelId="{705D8041-8C43-4DF0-8B1E-BF5B8308F23E}">
      <dsp:nvSpPr>
        <dsp:cNvPr id="0" name=""/>
        <dsp:cNvSpPr/>
      </dsp:nvSpPr>
      <dsp:spPr>
        <a:xfrm>
          <a:off x="6366005" y="792994"/>
          <a:ext cx="1860500" cy="65246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94C9E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800" b="1" kern="1200" dirty="0" smtClean="0">
              <a:latin typeface="Calibri Light" pitchFamily="34" charset="0"/>
            </a:rPr>
            <a:t>Diciembre 2017</a:t>
          </a:r>
          <a:endParaRPr lang="es-CL" sz="1800" b="1" kern="1200" dirty="0">
            <a:latin typeface="Calibri Light" pitchFamily="34" charset="0"/>
          </a:endParaRPr>
        </a:p>
      </dsp:txBody>
      <dsp:txXfrm>
        <a:off x="6366005" y="792994"/>
        <a:ext cx="1860500" cy="652468"/>
      </dsp:txXfrm>
    </dsp:sp>
    <dsp:sp modelId="{A1F36819-31A9-41F1-8C6D-069E8406CF6F}">
      <dsp:nvSpPr>
        <dsp:cNvPr id="0" name=""/>
        <dsp:cNvSpPr/>
      </dsp:nvSpPr>
      <dsp:spPr>
        <a:xfrm>
          <a:off x="6366005" y="1445463"/>
          <a:ext cx="1860500" cy="2287504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94C9E">
              <a:alpha val="9000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800" kern="1200" dirty="0" smtClean="0">
              <a:latin typeface="Calibri Light" pitchFamily="34" charset="0"/>
            </a:rPr>
            <a:t>Resultados del primer año de monitoreo. (datos ingresados al 30 de noviembre de 2017)</a:t>
          </a:r>
          <a:endParaRPr lang="es-CL" sz="1800" kern="1200" dirty="0">
            <a:latin typeface="Calibri Light" pitchFamily="34" charset="0"/>
          </a:endParaRPr>
        </a:p>
      </dsp:txBody>
      <dsp:txXfrm>
        <a:off x="6366005" y="1445463"/>
        <a:ext cx="1860500" cy="22875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1" cy="464821"/>
          </a:xfrm>
          <a:prstGeom prst="rect">
            <a:avLst/>
          </a:prstGeom>
        </p:spPr>
        <p:txBody>
          <a:bodyPr vert="horz" lIns="92688" tIns="46344" rIns="92688" bIns="46344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1" cy="464821"/>
          </a:xfrm>
          <a:prstGeom prst="rect">
            <a:avLst/>
          </a:prstGeom>
        </p:spPr>
        <p:txBody>
          <a:bodyPr vert="horz" lIns="92688" tIns="46344" rIns="92688" bIns="46344" rtlCol="0"/>
          <a:lstStyle>
            <a:lvl1pPr algn="r">
              <a:defRPr sz="1200"/>
            </a:lvl1pPr>
          </a:lstStyle>
          <a:p>
            <a:fld id="{00DB1F4C-FD57-0E45-8576-3DC43D1A87B5}" type="datetimeFigureOut">
              <a:rPr lang="es-ES" smtClean="0"/>
              <a:t>24/01/2017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688" tIns="46344" rIns="92688" bIns="46344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1" y="4415791"/>
            <a:ext cx="5608320" cy="4183381"/>
          </a:xfrm>
          <a:prstGeom prst="rect">
            <a:avLst/>
          </a:prstGeom>
        </p:spPr>
        <p:txBody>
          <a:bodyPr vert="horz" lIns="92688" tIns="46344" rIns="92688" bIns="46344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1" cy="464821"/>
          </a:xfrm>
          <a:prstGeom prst="rect">
            <a:avLst/>
          </a:prstGeom>
        </p:spPr>
        <p:txBody>
          <a:bodyPr vert="horz" lIns="92688" tIns="46344" rIns="92688" bIns="46344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1" cy="464821"/>
          </a:xfrm>
          <a:prstGeom prst="rect">
            <a:avLst/>
          </a:prstGeom>
        </p:spPr>
        <p:txBody>
          <a:bodyPr vert="horz" lIns="92688" tIns="46344" rIns="92688" bIns="46344" rtlCol="0" anchor="b"/>
          <a:lstStyle>
            <a:lvl1pPr algn="r">
              <a:defRPr sz="1200"/>
            </a:lvl1pPr>
          </a:lstStyle>
          <a:p>
            <a:fld id="{0F2684DB-B990-9E47-AC67-44509D782A5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80466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684DB-B990-9E47-AC67-44509D782A59}" type="slidenum">
              <a:rPr lang="es-ES" smtClean="0">
                <a:solidFill>
                  <a:prstClr val="black"/>
                </a:solidFill>
                <a:latin typeface="Calibri"/>
              </a:rPr>
              <a:pPr/>
              <a:t>1</a:t>
            </a:fld>
            <a:endParaRPr lang="es-E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146558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684DB-B990-9E47-AC67-44509D782A59}" type="slidenum">
              <a:rPr lang="es-ES" smtClean="0"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72019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684DB-B990-9E47-AC67-44509D782A59}" type="slidenum">
              <a:rPr lang="es-ES" smtClean="0"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51937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684DB-B990-9E47-AC67-44509D782A59}" type="slidenum">
              <a:rPr lang="es-ES" smtClean="0"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68621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684DB-B990-9E47-AC67-44509D782A59}" type="slidenum">
              <a:rPr lang="es-ES" smtClean="0"/>
              <a:t>13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68621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684DB-B990-9E47-AC67-44509D782A59}" type="slidenum">
              <a:rPr lang="es-ES" smtClean="0"/>
              <a:t>14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686218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684DB-B990-9E47-AC67-44509D782A59}" type="slidenum">
              <a:rPr lang="es-ES" smtClean="0"/>
              <a:t>15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33808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684DB-B990-9E47-AC67-44509D782A59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87521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684DB-B990-9E47-AC67-44509D782A59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87521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684DB-B990-9E47-AC67-44509D782A59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87521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684DB-B990-9E47-AC67-44509D782A59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87521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684DB-B990-9E47-AC67-44509D782A59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51937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684DB-B990-9E47-AC67-44509D782A59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51937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684DB-B990-9E47-AC67-44509D782A59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51937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684DB-B990-9E47-AC67-44509D782A59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5193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54BFB-DB44-D44A-A6EB-E07FBC3F543E}" type="datetimeFigureOut">
              <a:rPr lang="es-ES" smtClean="0"/>
              <a:t>24/01/2017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BB140-D7F4-D344-B63F-9A346283A6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6486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54BFB-DB44-D44A-A6EB-E07FBC3F543E}" type="datetimeFigureOut">
              <a:rPr lang="es-ES" smtClean="0"/>
              <a:t>24/01/2017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BB140-D7F4-D344-B63F-9A346283A6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27650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54BFB-DB44-D44A-A6EB-E07FBC3F543E}" type="datetimeFigureOut">
              <a:rPr lang="es-ES" smtClean="0"/>
              <a:t>24/01/2017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BB140-D7F4-D344-B63F-9A346283A6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5440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95221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301775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9780358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17744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265637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814638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08949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40327410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54BFB-DB44-D44A-A6EB-E07FBC3F543E}" type="datetimeFigureOut">
              <a:rPr lang="es-ES" smtClean="0"/>
              <a:t>24/01/2017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BB140-D7F4-D344-B63F-9A346283A6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37654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698821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521175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74044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>
          <a:xfrm>
            <a:off x="457200" y="205979"/>
            <a:ext cx="8229600" cy="43886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058252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2870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CL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42541" y="1035612"/>
            <a:ext cx="4080591" cy="345887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3451" y="1035612"/>
            <a:ext cx="4080591" cy="345887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687810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54BFB-DB44-D44A-A6EB-E07FBC3F543E}" type="datetimeFigureOut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24/01/2017</a:t>
            </a:fld>
            <a:endParaRPr lang="es-E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BB140-D7F4-D344-B63F-9A346283A673}" type="slidenum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0262900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54BFB-DB44-D44A-A6EB-E07FBC3F543E}" type="datetimeFigureOut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24/01/2017</a:t>
            </a:fld>
            <a:endParaRPr lang="es-E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BB140-D7F4-D344-B63F-9A346283A673}" type="slidenum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8034308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54BFB-DB44-D44A-A6EB-E07FBC3F543E}" type="datetimeFigureOut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24/01/2017</a:t>
            </a:fld>
            <a:endParaRPr lang="es-E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BB140-D7F4-D344-B63F-9A346283A673}" type="slidenum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6350885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54BFB-DB44-D44A-A6EB-E07FBC3F543E}" type="datetimeFigureOut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24/01/2017</a:t>
            </a:fld>
            <a:endParaRPr lang="es-E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BB140-D7F4-D344-B63F-9A346283A673}" type="slidenum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396849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54BFB-DB44-D44A-A6EB-E07FBC3F543E}" type="datetimeFigureOut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24/01/2017</a:t>
            </a:fld>
            <a:endParaRPr lang="es-E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BB140-D7F4-D344-B63F-9A346283A673}" type="slidenum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09041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54BFB-DB44-D44A-A6EB-E07FBC3F543E}" type="datetimeFigureOut">
              <a:rPr lang="es-ES" smtClean="0"/>
              <a:t>24/01/2017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BB140-D7F4-D344-B63F-9A346283A6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384110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54BFB-DB44-D44A-A6EB-E07FBC3F543E}" type="datetimeFigureOut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24/01/2017</a:t>
            </a:fld>
            <a:endParaRPr lang="es-E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BB140-D7F4-D344-B63F-9A346283A673}" type="slidenum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1054321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54BFB-DB44-D44A-A6EB-E07FBC3F543E}" type="datetimeFigureOut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24/01/2017</a:t>
            </a:fld>
            <a:endParaRPr lang="es-E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BB140-D7F4-D344-B63F-9A346283A673}" type="slidenum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5983617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54BFB-DB44-D44A-A6EB-E07FBC3F543E}" type="datetimeFigureOut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24/01/2017</a:t>
            </a:fld>
            <a:endParaRPr lang="es-E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BB140-D7F4-D344-B63F-9A346283A673}" type="slidenum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885105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54BFB-DB44-D44A-A6EB-E07FBC3F543E}" type="datetimeFigureOut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24/01/2017</a:t>
            </a:fld>
            <a:endParaRPr lang="es-E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BB140-D7F4-D344-B63F-9A346283A673}" type="slidenum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8291033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54BFB-DB44-D44A-A6EB-E07FBC3F543E}" type="datetimeFigureOut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24/01/2017</a:t>
            </a:fld>
            <a:endParaRPr lang="es-E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BB140-D7F4-D344-B63F-9A346283A673}" type="slidenum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5652183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54BFB-DB44-D44A-A6EB-E07FBC3F543E}" type="datetimeFigureOut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24/01/2017</a:t>
            </a:fld>
            <a:endParaRPr lang="es-E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BB140-D7F4-D344-B63F-9A346283A673}" type="slidenum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77402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54BFB-DB44-D44A-A6EB-E07FBC3F543E}" type="datetimeFigureOut">
              <a:rPr lang="es-ES" smtClean="0"/>
              <a:t>24/01/2017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BB140-D7F4-D344-B63F-9A346283A6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2562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54BFB-DB44-D44A-A6EB-E07FBC3F543E}" type="datetimeFigureOut">
              <a:rPr lang="es-ES" smtClean="0"/>
              <a:t>24/01/2017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BB140-D7F4-D344-B63F-9A346283A6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16355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54BFB-DB44-D44A-A6EB-E07FBC3F543E}" type="datetimeFigureOut">
              <a:rPr lang="es-ES" smtClean="0"/>
              <a:t>24/01/2017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BB140-D7F4-D344-B63F-9A346283A6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0200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54BFB-DB44-D44A-A6EB-E07FBC3F543E}" type="datetimeFigureOut">
              <a:rPr lang="es-ES" smtClean="0"/>
              <a:t>24/01/2017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BB140-D7F4-D344-B63F-9A346283A6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27075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54BFB-DB44-D44A-A6EB-E07FBC3F543E}" type="datetimeFigureOut">
              <a:rPr lang="es-ES" smtClean="0"/>
              <a:t>24/01/2017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BB140-D7F4-D344-B63F-9A346283A6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9576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54BFB-DB44-D44A-A6EB-E07FBC3F543E}" type="datetimeFigureOut">
              <a:rPr lang="es-ES" smtClean="0"/>
              <a:t>24/01/2017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BB140-D7F4-D344-B63F-9A346283A6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053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C54BFB-DB44-D44A-A6EB-E07FBC3F543E}" type="datetimeFigureOut">
              <a:rPr lang="es-ES" smtClean="0"/>
              <a:t>24/01/2017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BB140-D7F4-D344-B63F-9A346283A6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09958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6976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4" r:id="rId13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C54BFB-DB44-D44A-A6EB-E07FBC3F543E}" type="datetimeFigureOut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24/01/2017</a:t>
            </a:fld>
            <a:endParaRPr lang="es-E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BB140-D7F4-D344-B63F-9A346283A673}" type="slidenum">
              <a:rPr lang="es-E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0968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slide" Target="slide5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4.jp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emf"/><Relationship Id="rId5" Type="http://schemas.openxmlformats.org/officeDocument/2006/relationships/package" Target="../embeddings/Hoja_de_c_lculo_de_Microsoft_Excel1.xlsx"/><Relationship Id="rId4" Type="http://schemas.openxmlformats.org/officeDocument/2006/relationships/image" Target="../media/image4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4.jp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slide" Target="sl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slide" Target="slid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slide" Target="sl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slide" Target="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ctrTitle"/>
          </p:nvPr>
        </p:nvSpPr>
        <p:spPr>
          <a:xfrm>
            <a:off x="685800" y="1268562"/>
            <a:ext cx="7772400" cy="505992"/>
          </a:xfrm>
        </p:spPr>
        <p:txBody>
          <a:bodyPr>
            <a:normAutofit/>
          </a:bodyPr>
          <a:lstStyle/>
          <a:p>
            <a:r>
              <a:rPr lang="es-ES" sz="2400" dirty="0" smtClean="0">
                <a:solidFill>
                  <a:srgbClr val="094C9E"/>
                </a:solidFill>
                <a:latin typeface="Calibri Light"/>
                <a:cs typeface="Calibri Light"/>
              </a:rPr>
              <a:t>PRESENTACIÓN</a:t>
            </a:r>
            <a:endParaRPr lang="es-ES" sz="2400" dirty="0">
              <a:solidFill>
                <a:srgbClr val="094C9E"/>
              </a:solidFill>
              <a:latin typeface="Calibri Light"/>
              <a:cs typeface="Calibri Light"/>
            </a:endParaRPr>
          </a:p>
        </p:txBody>
      </p:sp>
      <p:sp>
        <p:nvSpPr>
          <p:cNvPr id="7" name="Subtítulo 2"/>
          <p:cNvSpPr>
            <a:spLocks noGrp="1"/>
          </p:cNvSpPr>
          <p:nvPr>
            <p:ph type="subTitle" idx="1"/>
          </p:nvPr>
        </p:nvSpPr>
        <p:spPr>
          <a:xfrm>
            <a:off x="1371600" y="2089100"/>
            <a:ext cx="6400800" cy="420626"/>
          </a:xfrm>
        </p:spPr>
        <p:txBody>
          <a:bodyPr>
            <a:noAutofit/>
          </a:bodyPr>
          <a:lstStyle/>
          <a:p>
            <a:r>
              <a:rPr lang="es-ES" sz="2400" dirty="0">
                <a:solidFill>
                  <a:srgbClr val="094C9E"/>
                </a:solidFill>
                <a:latin typeface="Calibri Light"/>
                <a:cs typeface="Calibri Light"/>
              </a:rPr>
              <a:t>FONASA </a:t>
            </a:r>
            <a:r>
              <a:rPr lang="es-ES" sz="2400" dirty="0" smtClean="0">
                <a:solidFill>
                  <a:srgbClr val="094C9E"/>
                </a:solidFill>
                <a:latin typeface="Calibri Light"/>
                <a:cs typeface="Calibri Light"/>
              </a:rPr>
              <a:t>2017</a:t>
            </a:r>
            <a:endParaRPr lang="es-ES" sz="2400" dirty="0">
              <a:solidFill>
                <a:srgbClr val="094C9E"/>
              </a:solidFill>
              <a:latin typeface="Calibri Light"/>
              <a:cs typeface="Calibri Light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685800" y="1686758"/>
            <a:ext cx="7772400" cy="4545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 Light"/>
                <a:cs typeface="Calibri Light"/>
              </a:rPr>
              <a:t>PMG-Transversal  Eficiencia Energética</a:t>
            </a:r>
            <a:endParaRPr lang="es-ES" sz="3200" b="1" dirty="0">
              <a:solidFill>
                <a:schemeClr val="tx1">
                  <a:lumMod val="95000"/>
                  <a:lumOff val="5000"/>
                </a:schemeClr>
              </a:solidFill>
              <a:latin typeface="Calibri Light"/>
              <a:cs typeface="Calibri Light"/>
            </a:endParaRPr>
          </a:p>
        </p:txBody>
      </p:sp>
      <p:sp>
        <p:nvSpPr>
          <p:cNvPr id="9" name="Subtítulo 2"/>
          <p:cNvSpPr txBox="1">
            <a:spLocks/>
          </p:cNvSpPr>
          <p:nvPr/>
        </p:nvSpPr>
        <p:spPr>
          <a:xfrm>
            <a:off x="5233390" y="3506061"/>
            <a:ext cx="3582107" cy="11575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1200" dirty="0" smtClean="0">
                <a:solidFill>
                  <a:schemeClr val="tx1"/>
                </a:solidFill>
                <a:latin typeface="Calibri Light"/>
                <a:cs typeface="Calibri Light"/>
              </a:rPr>
              <a:t>20 de Enero de 2017, </a:t>
            </a:r>
            <a:r>
              <a:rPr lang="es-ES" sz="1200" dirty="0">
                <a:solidFill>
                  <a:schemeClr val="tx1"/>
                </a:solidFill>
                <a:latin typeface="Calibri Light"/>
                <a:cs typeface="Calibri Light"/>
              </a:rPr>
              <a:t>Santiago, </a:t>
            </a:r>
            <a:r>
              <a:rPr lang="es-ES" sz="1200" dirty="0" smtClean="0">
                <a:solidFill>
                  <a:schemeClr val="tx1"/>
                </a:solidFill>
                <a:latin typeface="Calibri Light"/>
                <a:cs typeface="Calibri Light"/>
              </a:rPr>
              <a:t>Chile</a:t>
            </a:r>
          </a:p>
        </p:txBody>
      </p:sp>
    </p:spTree>
    <p:extLst>
      <p:ext uri="{BB962C8B-B14F-4D97-AF65-F5344CB8AC3E}">
        <p14:creationId xmlns:p14="http://schemas.microsoft.com/office/powerpoint/2010/main" val="2455810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3 CuadroTexto"/>
              <p:cNvSpPr txBox="1"/>
              <p:nvPr/>
            </p:nvSpPr>
            <p:spPr>
              <a:xfrm>
                <a:off x="445359" y="2104368"/>
                <a:ext cx="8437383" cy="13360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400" dirty="0" smtClean="0">
                    <a:solidFill>
                      <a:prstClr val="black"/>
                    </a:solidFill>
                    <a:latin typeface="Calibri Light" pitchFamily="34" charset="0"/>
                    <a:ea typeface="Cambria Math"/>
                  </a:rPr>
                  <a:t>Indice de eficiencia energética</a:t>
                </a:r>
                <a14:m>
                  <m:oMath xmlns:m="http://schemas.openxmlformats.org/officeDocument/2006/math">
                    <m:r>
                      <a:rPr lang="es-CL" sz="2400" i="1" dirty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s-CL" sz="2400" i="1" dirty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eqArr>
                          <m:eqArrPr>
                            <m:ctrlPr>
                              <a:rPr lang="es-CL" sz="240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es-CL" sz="240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𝐶𝑜𝑛𝑠𝑢𝑚𝑜</m:t>
                            </m:r>
                            <m:r>
                              <a:rPr lang="es-CL" sz="240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s-CL" sz="240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𝑇𝑜𝑡𝑎𝑙</m:t>
                            </m:r>
                            <m:r>
                              <a:rPr lang="es-CL" sz="240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s-CL" sz="240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𝑑𝑒</m:t>
                            </m:r>
                            <m:r>
                              <a:rPr lang="es-CL" sz="240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s-CL" sz="240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𝐸𝑛𝑒𝑟𝑔</m:t>
                            </m:r>
                            <m:r>
                              <a:rPr lang="es-CL" sz="240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í</m:t>
                            </m:r>
                            <m:r>
                              <a:rPr lang="es-CL" sz="240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𝑎</m:t>
                            </m:r>
                            <m:r>
                              <a:rPr lang="es-CL" sz="2400" b="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 ( </m:t>
                            </m:r>
                            <m:r>
                              <a:rPr lang="es-CL" sz="2400" b="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𝐶𝑇𝐸</m:t>
                            </m:r>
                            <m:r>
                              <a:rPr lang="es-CL" sz="2400" b="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)</m:t>
                            </m:r>
                          </m:e>
                          <m:e>
                            <m:r>
                              <a:rPr lang="es-CL" sz="2400" b="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𝑒𝑛</m:t>
                            </m:r>
                            <m:r>
                              <a:rPr lang="es-CL" sz="2400" b="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s-CL" sz="2400" b="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𝑒𝑙</m:t>
                            </m:r>
                            <m:r>
                              <a:rPr lang="es-CL" sz="2400" b="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s-CL" sz="2400" b="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𝑎</m:t>
                            </m:r>
                            <m:r>
                              <a:rPr lang="es-CL" sz="2400" b="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ñ</m:t>
                            </m:r>
                            <m:r>
                              <a:rPr lang="es-CL" sz="2400" b="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𝑜</m:t>
                            </m:r>
                            <m:r>
                              <a:rPr lang="es-CL" sz="2400" b="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s-CL" sz="2400" b="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𝑡</m:t>
                            </m:r>
                          </m:e>
                        </m:eqArr>
                      </m:num>
                      <m:den>
                        <m:eqArr>
                          <m:eqArrPr>
                            <m:ctrlPr>
                              <a:rPr lang="es-CL" sz="240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es-CL" sz="240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𝑆𝑢𝑝𝑒𝑟𝑓𝑖𝑐𝑖𝑒</m:t>
                            </m:r>
                            <m:r>
                              <a:rPr lang="es-CL" sz="240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s-CL" sz="240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𝑡𝑜𝑡𝑎𝑙</m:t>
                            </m:r>
                            <m:r>
                              <a:rPr lang="es-CL" sz="2400" b="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 (</m:t>
                            </m:r>
                            <m:r>
                              <a:rPr lang="es-CL" sz="2400" b="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𝑆𝑇</m:t>
                            </m:r>
                            <m:r>
                              <a:rPr lang="es-CL" sz="2400" b="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) </m:t>
                            </m:r>
                            <m:r>
                              <a:rPr lang="es-CL" sz="2400" b="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𝑑𝑒𝑙</m:t>
                            </m:r>
                            <m:r>
                              <a:rPr lang="es-CL" sz="2400" b="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s-CL" sz="2400" b="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𝑐𝑜𝑛𝑗𝑢𝑛𝑡𝑜</m:t>
                            </m:r>
                            <m:r>
                              <a:rPr lang="es-CL" sz="2400" b="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s-CL" sz="2400" b="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𝑑𝑒</m:t>
                            </m:r>
                            <m:r>
                              <a:rPr lang="es-CL" sz="2400" b="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 </m:t>
                            </m:r>
                          </m:e>
                          <m:e>
                            <m:r>
                              <a:rPr lang="es-CL" sz="2400" b="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𝑒𝑑𝑖𝑓𝑖𝑐𝑎𝑐𝑖𝑜𝑛𝑒𝑠</m:t>
                            </m:r>
                            <m:r>
                              <a:rPr lang="es-CL" sz="2400" b="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s-CL" sz="2400" b="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𝑢𝑡𝑖𝑙𝑖𝑧𝑎𝑑𝑎𝑠</m:t>
                            </m:r>
                          </m:e>
                          <m:e>
                            <m:r>
                              <a:rPr lang="es-CL" sz="2400" b="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s-CL" sz="2400" b="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𝑒𝑛</m:t>
                            </m:r>
                            <m:r>
                              <a:rPr lang="es-CL" sz="2400" b="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s-CL" sz="2400" b="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𝑒𝑙</m:t>
                            </m:r>
                            <m:r>
                              <a:rPr lang="es-CL" sz="2400" b="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s-CL" sz="2400" b="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𝑠𝑒𝑟𝑣𝑖𝑐𝑖𝑜</m:t>
                            </m:r>
                            <m:r>
                              <a:rPr lang="es-CL" sz="2400" b="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s-CL" sz="2400" b="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𝑒𝑛</m:t>
                            </m:r>
                            <m:r>
                              <a:rPr lang="es-CL" sz="2400" b="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s-CL" sz="2400" b="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𝑒𝑙</m:t>
                            </m:r>
                            <m:r>
                              <a:rPr lang="es-CL" sz="2400" b="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s-CL" sz="2400" b="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𝑎</m:t>
                            </m:r>
                            <m:r>
                              <a:rPr lang="es-CL" sz="2400" b="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ñ</m:t>
                            </m:r>
                            <m:r>
                              <a:rPr lang="es-CL" sz="2400" b="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𝑜</m:t>
                            </m:r>
                            <m:r>
                              <a:rPr lang="es-CL" sz="2400" b="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  </m:t>
                            </m:r>
                            <m:r>
                              <a:rPr lang="es-CL" sz="2400" b="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𝑡</m:t>
                            </m:r>
                            <m:r>
                              <a:rPr lang="es-CL" sz="2400" b="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 </m:t>
                            </m:r>
                          </m:e>
                        </m:eqArr>
                      </m:den>
                    </m:f>
                  </m:oMath>
                </a14:m>
                <a:endParaRPr lang="es-CL" sz="2400" dirty="0">
                  <a:solidFill>
                    <a:prstClr val="black"/>
                  </a:solidFill>
                  <a:latin typeface="Calibri Light" pitchFamily="34" charset="0"/>
                </a:endParaRPr>
              </a:p>
            </p:txBody>
          </p:sp>
        </mc:Choice>
        <mc:Fallback xmlns="">
          <p:sp>
            <p:nvSpPr>
              <p:cNvPr id="4" name="3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359" y="2104368"/>
                <a:ext cx="8437383" cy="1336071"/>
              </a:xfrm>
              <a:prstGeom prst="rect">
                <a:avLst/>
              </a:prstGeom>
              <a:blipFill rotWithShape="1">
                <a:blip r:embed="rId4"/>
                <a:stretch>
                  <a:fillRect l="-1084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2 Rectángulo"/>
          <p:cNvSpPr/>
          <p:nvPr/>
        </p:nvSpPr>
        <p:spPr>
          <a:xfrm>
            <a:off x="2606669" y="1527001"/>
            <a:ext cx="27515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2400" b="1" dirty="0">
                <a:latin typeface="Calibri Light"/>
                <a:cs typeface="Calibri Light"/>
              </a:rPr>
              <a:t>Formula   de   cálculo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445360" y="496928"/>
            <a:ext cx="66282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400" b="1" dirty="0" smtClean="0">
                <a:latin typeface="Calibri Light" pitchFamily="34" charset="0"/>
              </a:rPr>
              <a:t>5- Resumen del Indicador  PMG Eficiencia Energética </a:t>
            </a:r>
            <a:endParaRPr lang="es-CL" sz="2400" b="1" dirty="0">
              <a:latin typeface="Calibri Light" pitchFamily="34" charset="0"/>
            </a:endParaRPr>
          </a:p>
        </p:txBody>
      </p:sp>
      <p:pic>
        <p:nvPicPr>
          <p:cNvPr id="4098" name="Picture 2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4590" y="4564784"/>
            <a:ext cx="676275" cy="33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2488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613410" y="322049"/>
            <a:ext cx="527427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 smtClean="0">
                <a:latin typeface="Calibri Light"/>
                <a:cs typeface="Calibri Light"/>
              </a:rPr>
              <a:t> Resumen Requisitos Técnicos D. E. 290</a:t>
            </a:r>
            <a:endParaRPr lang="es-ES" sz="2400" b="1" dirty="0">
              <a:latin typeface="Calibri Light"/>
              <a:cs typeface="Calibri Light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147600" y="909906"/>
            <a:ext cx="877252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339A6F"/>
              </a:buClr>
              <a:buSzPct val="150000"/>
              <a:buFont typeface="Arial" pitchFamily="34" charset="0"/>
              <a:buChar char="•"/>
            </a:pPr>
            <a:r>
              <a:rPr lang="es-CL" sz="2000" dirty="0" smtClean="0">
                <a:latin typeface="Calibri Light" pitchFamily="34" charset="0"/>
              </a:rPr>
              <a:t>EL Servicio debe designar en caso de  existir  uno  o mas   </a:t>
            </a:r>
          </a:p>
          <a:p>
            <a:pPr>
              <a:lnSpc>
                <a:spcPct val="150000"/>
              </a:lnSpc>
            </a:pPr>
            <a:r>
              <a:rPr lang="es-CL" sz="2000" dirty="0" smtClean="0">
                <a:latin typeface="Calibri Light" pitchFamily="34" charset="0"/>
              </a:rPr>
              <a:t>     funcionarios  como:</a:t>
            </a:r>
          </a:p>
          <a:p>
            <a:pPr marL="628650" lvl="1" indent="-171450">
              <a:lnSpc>
                <a:spcPct val="150000"/>
              </a:lnSpc>
              <a:buFont typeface="Arial" pitchFamily="34" charset="0"/>
              <a:buChar char="•"/>
            </a:pPr>
            <a:r>
              <a:rPr lang="es-CL" sz="2000" b="1" dirty="0" smtClean="0">
                <a:solidFill>
                  <a:srgbClr val="339A6F"/>
                </a:solidFill>
                <a:latin typeface="Calibri Light" pitchFamily="34" charset="0"/>
              </a:rPr>
              <a:t>Gestor Energético de Servicio</a:t>
            </a:r>
          </a:p>
          <a:p>
            <a:pPr marL="628650" lvl="1" indent="-171450">
              <a:lnSpc>
                <a:spcPct val="150000"/>
              </a:lnSpc>
              <a:buFont typeface="Arial" pitchFamily="34" charset="0"/>
              <a:buChar char="•"/>
            </a:pPr>
            <a:r>
              <a:rPr lang="es-CL" sz="2000" b="1" dirty="0" smtClean="0">
                <a:solidFill>
                  <a:srgbClr val="339A6F"/>
                </a:solidFill>
                <a:latin typeface="Calibri Light" pitchFamily="34" charset="0"/>
              </a:rPr>
              <a:t>Gestor Energético para cada edificio utilizado por el Servicio</a:t>
            </a:r>
            <a:r>
              <a:rPr lang="es-CL" sz="2000" b="1" dirty="0" smtClean="0">
                <a:solidFill>
                  <a:srgbClr val="A2C31A"/>
                </a:solidFill>
                <a:latin typeface="Calibri Light" pitchFamily="34" charset="0"/>
              </a:rPr>
              <a:t>.</a:t>
            </a:r>
          </a:p>
          <a:p>
            <a:pPr marL="342900" indent="-342900">
              <a:lnSpc>
                <a:spcPct val="150000"/>
              </a:lnSpc>
              <a:buClr>
                <a:srgbClr val="339A6F"/>
              </a:buClr>
              <a:buSzPct val="150000"/>
              <a:buFont typeface="Arial" pitchFamily="34" charset="0"/>
              <a:buChar char="•"/>
            </a:pPr>
            <a:r>
              <a:rPr lang="es-CL" sz="2000" dirty="0" smtClean="0">
                <a:latin typeface="Calibri Light" pitchFamily="34" charset="0"/>
              </a:rPr>
              <a:t>Se acreditan  </a:t>
            </a:r>
            <a:r>
              <a:rPr lang="es-CL" sz="2000" dirty="0">
                <a:latin typeface="Calibri Light" pitchFamily="34" charset="0"/>
              </a:rPr>
              <a:t>como Gestor </a:t>
            </a:r>
            <a:r>
              <a:rPr lang="es-CL" sz="2000" dirty="0" smtClean="0">
                <a:latin typeface="Calibri Light" pitchFamily="34" charset="0"/>
              </a:rPr>
              <a:t> </a:t>
            </a:r>
            <a:r>
              <a:rPr lang="es-CL" sz="2000" dirty="0">
                <a:latin typeface="Calibri Light" pitchFamily="34" charset="0"/>
              </a:rPr>
              <a:t>aprobando el curso  en  línea </a:t>
            </a:r>
            <a:r>
              <a:rPr lang="es-CL" sz="2000" b="1" dirty="0">
                <a:solidFill>
                  <a:srgbClr val="339A6F"/>
                </a:solidFill>
                <a:latin typeface="Calibri Light" pitchFamily="34" charset="0"/>
              </a:rPr>
              <a:t>«Gestión de energía en el sector público»</a:t>
            </a:r>
            <a:r>
              <a:rPr lang="es-CL" sz="2000" dirty="0">
                <a:solidFill>
                  <a:srgbClr val="339A6F"/>
                </a:solidFill>
                <a:latin typeface="Calibri Light" pitchFamily="34" charset="0"/>
              </a:rPr>
              <a:t> </a:t>
            </a:r>
            <a:r>
              <a:rPr lang="es-CL" sz="2000" dirty="0">
                <a:latin typeface="Calibri Light" pitchFamily="34" charset="0"/>
              </a:rPr>
              <a:t>impartido en el portal la Subsecretaría de Energía.</a:t>
            </a:r>
          </a:p>
          <a:p>
            <a:pPr lvl="1">
              <a:lnSpc>
                <a:spcPct val="150000"/>
              </a:lnSpc>
            </a:pPr>
            <a:endParaRPr lang="es-CL" sz="2000" b="1" dirty="0">
              <a:solidFill>
                <a:srgbClr val="A2C31A"/>
              </a:solidFill>
              <a:latin typeface="Calibri Light" pitchFamily="34" charset="0"/>
            </a:endParaRPr>
          </a:p>
          <a:p>
            <a:pPr marL="171450" indent="-171450">
              <a:lnSpc>
                <a:spcPct val="150000"/>
              </a:lnSpc>
              <a:buFont typeface="Arial" pitchFamily="34" charset="0"/>
              <a:buChar char="•"/>
            </a:pPr>
            <a:endParaRPr lang="es-CL" sz="2000" b="1" dirty="0">
              <a:solidFill>
                <a:srgbClr val="A2C31A"/>
              </a:solidFill>
              <a:latin typeface="Calibri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359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106493" y="482803"/>
            <a:ext cx="30249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400" dirty="0" smtClean="0">
                <a:latin typeface="Calibri Light" pitchFamily="34" charset="0"/>
              </a:rPr>
              <a:t>Medios de Verificación</a:t>
            </a:r>
            <a:endParaRPr lang="es-CL" sz="2400" dirty="0">
              <a:latin typeface="Calibri Light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45582" y="1126826"/>
            <a:ext cx="8765220" cy="36170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lnSpc>
                <a:spcPct val="150000"/>
              </a:lnSpc>
              <a:buClr>
                <a:srgbClr val="339A6F"/>
              </a:buClr>
              <a:buSzPct val="150000"/>
              <a:buFont typeface="+mj-lt"/>
              <a:buAutoNum type="arabicPeriod"/>
            </a:pPr>
            <a:r>
              <a:rPr lang="es-CL" sz="2000" b="1" dirty="0" smtClean="0">
                <a:latin typeface="Calibri Light" pitchFamily="34" charset="0"/>
              </a:rPr>
              <a:t> Certificado de la Subsecretaria de Energía que  acredita la aprobación del curso:</a:t>
            </a:r>
          </a:p>
          <a:p>
            <a:pPr>
              <a:lnSpc>
                <a:spcPct val="150000"/>
              </a:lnSpc>
            </a:pPr>
            <a:r>
              <a:rPr lang="es-CL" sz="2400" b="1" dirty="0" smtClean="0">
                <a:latin typeface="Calibri Light" pitchFamily="34" charset="0"/>
              </a:rPr>
              <a:t>   </a:t>
            </a:r>
            <a:r>
              <a:rPr lang="es-CL" sz="2400" b="1" dirty="0" smtClean="0">
                <a:solidFill>
                  <a:srgbClr val="339A6F"/>
                </a:solidFill>
                <a:latin typeface="Calibri Light" pitchFamily="34" charset="0"/>
              </a:rPr>
              <a:t>“Gestión de energía en el sector publico” </a:t>
            </a:r>
            <a:r>
              <a:rPr lang="es-CL" sz="2000" b="1" dirty="0" smtClean="0">
                <a:latin typeface="Calibri Light" pitchFamily="34" charset="0"/>
              </a:rPr>
              <a:t>por cada uno de los Gestores</a:t>
            </a:r>
          </a:p>
          <a:p>
            <a:pPr>
              <a:lnSpc>
                <a:spcPct val="150000"/>
              </a:lnSpc>
            </a:pPr>
            <a:r>
              <a:rPr lang="es-CL" sz="2000" b="1" dirty="0">
                <a:latin typeface="Calibri Light" pitchFamily="34" charset="0"/>
              </a:rPr>
              <a:t> </a:t>
            </a:r>
            <a:r>
              <a:rPr lang="es-CL" sz="2000" b="1" dirty="0" smtClean="0">
                <a:latin typeface="Calibri Light" pitchFamily="34" charset="0"/>
              </a:rPr>
              <a:t>    Energéticos del Servicio.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endParaRPr lang="es-CL" sz="2000" dirty="0">
              <a:latin typeface="Calibri Light" pitchFamily="34" charset="0"/>
            </a:endParaRPr>
          </a:p>
          <a:p>
            <a:pPr marL="457200" indent="-457200">
              <a:lnSpc>
                <a:spcPct val="150000"/>
              </a:lnSpc>
              <a:buClr>
                <a:srgbClr val="339A6F"/>
              </a:buClr>
              <a:buSzPct val="150000"/>
              <a:buFont typeface="+mj-lt"/>
              <a:buAutoNum type="arabicPeriod" startAt="2"/>
            </a:pPr>
            <a:r>
              <a:rPr lang="es-CL" sz="2000" b="1" dirty="0" smtClean="0">
                <a:latin typeface="Calibri Light" pitchFamily="34" charset="0"/>
              </a:rPr>
              <a:t>Certificado de revisión emitido por Subsecretaria de Energía de los reportes de </a:t>
            </a:r>
          </a:p>
          <a:p>
            <a:pPr>
              <a:lnSpc>
                <a:spcPct val="150000"/>
              </a:lnSpc>
            </a:pPr>
            <a:r>
              <a:rPr lang="es-CL" sz="2000" b="1" dirty="0">
                <a:latin typeface="Calibri Light" pitchFamily="34" charset="0"/>
              </a:rPr>
              <a:t> </a:t>
            </a:r>
            <a:r>
              <a:rPr lang="es-CL" sz="2000" b="1" dirty="0" smtClean="0">
                <a:latin typeface="Calibri Light" pitchFamily="34" charset="0"/>
              </a:rPr>
              <a:t>    consumo efectuados por el servicio. ( </a:t>
            </a:r>
            <a:r>
              <a:rPr lang="es-CL" sz="2000" b="1" dirty="0">
                <a:latin typeface="Calibri Light" pitchFamily="34" charset="0"/>
              </a:rPr>
              <a:t>D</a:t>
            </a:r>
            <a:r>
              <a:rPr lang="es-CL" sz="2000" b="1" dirty="0" smtClean="0">
                <a:latin typeface="Calibri Light" pitchFamily="34" charset="0"/>
              </a:rPr>
              <a:t>e al menos 6 meses de consumo).</a:t>
            </a:r>
          </a:p>
          <a:p>
            <a:pPr>
              <a:lnSpc>
                <a:spcPct val="150000"/>
              </a:lnSpc>
            </a:pPr>
            <a:r>
              <a:rPr lang="es-CL" sz="3200" b="1" dirty="0" smtClean="0">
                <a:latin typeface="Calibri Light" pitchFamily="34" charset="0"/>
              </a:rPr>
              <a:t> </a:t>
            </a:r>
            <a:endParaRPr lang="es-CL" sz="3200" b="1" dirty="0">
              <a:latin typeface="Calibri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3350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57200" y="503174"/>
            <a:ext cx="69114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dirty="0" smtClean="0">
                <a:latin typeface="Calibri Light" pitchFamily="34" charset="0"/>
              </a:rPr>
              <a:t>CRONOGRAMA</a:t>
            </a:r>
            <a:r>
              <a:rPr lang="es-CL" sz="2800" dirty="0" smtClean="0">
                <a:latin typeface="Calibri Light" pitchFamily="34" charset="0"/>
              </a:rPr>
              <a:t> RED DE EXPERTOS </a:t>
            </a:r>
            <a:endParaRPr lang="es-CL" sz="2800" dirty="0">
              <a:latin typeface="Calibri Light" pitchFamily="34" charset="0"/>
            </a:endParaRPr>
          </a:p>
        </p:txBody>
      </p:sp>
      <p:graphicFrame>
        <p:nvGraphicFramePr>
          <p:cNvPr id="4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7532653"/>
              </p:ext>
            </p:extLst>
          </p:nvPr>
        </p:nvGraphicFramePr>
        <p:xfrm>
          <a:off x="457200" y="94446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" name="4 Rectángulo"/>
          <p:cNvSpPr/>
          <p:nvPr/>
        </p:nvSpPr>
        <p:spPr>
          <a:xfrm>
            <a:off x="2883723" y="1751154"/>
            <a:ext cx="1138453" cy="646331"/>
          </a:xfrm>
          <a:prstGeom prst="rect">
            <a:avLst/>
          </a:prstGeom>
          <a:ln>
            <a:solidFill>
              <a:srgbClr val="094C9E"/>
            </a:solidFill>
          </a:ln>
        </p:spPr>
        <p:txBody>
          <a:bodyPr wrap="none">
            <a:spAutoFit/>
          </a:bodyPr>
          <a:lstStyle/>
          <a:p>
            <a:pPr lvl="0"/>
            <a:r>
              <a:rPr lang="es-CL" dirty="0">
                <a:solidFill>
                  <a:schemeClr val="bg1"/>
                </a:solidFill>
                <a:latin typeface="Calibri Light" pitchFamily="34" charset="0"/>
              </a:rPr>
              <a:t>F</a:t>
            </a:r>
            <a:r>
              <a:rPr lang="es-CL" dirty="0" smtClean="0">
                <a:solidFill>
                  <a:schemeClr val="bg1"/>
                </a:solidFill>
                <a:latin typeface="Calibri Light" pitchFamily="34" charset="0"/>
              </a:rPr>
              <a:t>ebrero –</a:t>
            </a:r>
          </a:p>
          <a:p>
            <a:pPr lvl="0"/>
            <a:r>
              <a:rPr lang="es-CL" dirty="0">
                <a:solidFill>
                  <a:schemeClr val="bg1"/>
                </a:solidFill>
                <a:latin typeface="Calibri Light" pitchFamily="34" charset="0"/>
              </a:rPr>
              <a:t>A</a:t>
            </a:r>
            <a:r>
              <a:rPr lang="es-CL" dirty="0" smtClean="0">
                <a:solidFill>
                  <a:schemeClr val="bg1"/>
                </a:solidFill>
                <a:latin typeface="Calibri Light" pitchFamily="34" charset="0"/>
              </a:rPr>
              <a:t>bril </a:t>
            </a:r>
            <a:r>
              <a:rPr lang="es-CL" dirty="0">
                <a:solidFill>
                  <a:schemeClr val="bg1"/>
                </a:solidFill>
                <a:latin typeface="Calibri Light" pitchFamily="34" charset="0"/>
              </a:rPr>
              <a:t>2017</a:t>
            </a:r>
          </a:p>
        </p:txBody>
      </p:sp>
    </p:spTree>
    <p:extLst>
      <p:ext uri="{BB962C8B-B14F-4D97-AF65-F5344CB8AC3E}">
        <p14:creationId xmlns:p14="http://schemas.microsoft.com/office/powerpoint/2010/main" val="1660800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4614637"/>
              </p:ext>
            </p:extLst>
          </p:nvPr>
        </p:nvGraphicFramePr>
        <p:xfrm>
          <a:off x="522513" y="302486"/>
          <a:ext cx="7567551" cy="46648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Hoja de cálculo" r:id="rId5" imgW="7772535" imgH="4791150" progId="Excel.Sheet.12">
                  <p:embed/>
                </p:oleObj>
              </mc:Choice>
              <mc:Fallback>
                <p:oleObj name="Hoja de cálculo" r:id="rId5" imgW="7772535" imgH="479115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22513" y="302486"/>
                        <a:ext cx="7567551" cy="46648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8191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 txBox="1">
            <a:spLocks/>
          </p:cNvSpPr>
          <p:nvPr/>
        </p:nvSpPr>
        <p:spPr>
          <a:xfrm>
            <a:off x="0" y="3506061"/>
            <a:ext cx="9144000" cy="11575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800" b="1" dirty="0" smtClean="0">
                <a:solidFill>
                  <a:srgbClr val="000000"/>
                </a:solidFill>
                <a:latin typeface="Calibri Light"/>
                <a:cs typeface="Calibri Light"/>
              </a:rPr>
              <a:t>Presentación PMG Transversal Eficiencia Energética</a:t>
            </a:r>
            <a:endParaRPr lang="es-ES" sz="1800" b="1" dirty="0">
              <a:solidFill>
                <a:srgbClr val="000000"/>
              </a:solidFill>
              <a:latin typeface="Calibri Light"/>
              <a:cs typeface="Calibri Light"/>
            </a:endParaRPr>
          </a:p>
          <a:p>
            <a:r>
              <a:rPr lang="es-ES" sz="1800" b="1" dirty="0" err="1" smtClean="0">
                <a:solidFill>
                  <a:srgbClr val="000000"/>
                </a:solidFill>
                <a:latin typeface="Calibri Light"/>
                <a:cs typeface="Calibri Light"/>
              </a:rPr>
              <a:t>Fonasa</a:t>
            </a:r>
            <a:r>
              <a:rPr lang="es-ES" sz="1800" b="1" dirty="0" smtClean="0">
                <a:solidFill>
                  <a:srgbClr val="000000"/>
                </a:solidFill>
                <a:latin typeface="Calibri Light"/>
                <a:cs typeface="Calibri Light"/>
              </a:rPr>
              <a:t> 2017</a:t>
            </a:r>
            <a:endParaRPr lang="es-ES" sz="1800" b="1" dirty="0">
              <a:solidFill>
                <a:srgbClr val="000000"/>
              </a:solidFill>
              <a:latin typeface="Calibri Light"/>
              <a:cs typeface="Calibri Light"/>
            </a:endParaRPr>
          </a:p>
        </p:txBody>
      </p:sp>
      <p:pic>
        <p:nvPicPr>
          <p:cNvPr id="2" name="Imagen 1" descr="Sin título-1-0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9845" y="1487485"/>
            <a:ext cx="1764311" cy="1554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5097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ítulo 1"/>
          <p:cNvSpPr txBox="1">
            <a:spLocks/>
          </p:cNvSpPr>
          <p:nvPr/>
        </p:nvSpPr>
        <p:spPr>
          <a:xfrm>
            <a:off x="721721" y="959858"/>
            <a:ext cx="7338608" cy="1861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s-CL" sz="1600" dirty="0">
              <a:latin typeface="Calibri Light"/>
              <a:cs typeface="Calibri Light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1138413" y="265133"/>
            <a:ext cx="53431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 smtClean="0">
                <a:latin typeface="Calibri Light"/>
                <a:cs typeface="Calibri Light"/>
              </a:rPr>
              <a:t>Contenido </a:t>
            </a:r>
            <a:endParaRPr lang="es-ES" sz="2400" b="1" dirty="0">
              <a:latin typeface="Calibri Light"/>
              <a:cs typeface="Calibri Light"/>
            </a:endParaRPr>
          </a:p>
        </p:txBody>
      </p:sp>
      <p:grpSp>
        <p:nvGrpSpPr>
          <p:cNvPr id="7" name="6 Grupo"/>
          <p:cNvGrpSpPr/>
          <p:nvPr/>
        </p:nvGrpSpPr>
        <p:grpSpPr>
          <a:xfrm>
            <a:off x="1327008" y="3628489"/>
            <a:ext cx="1716416" cy="1504539"/>
            <a:chOff x="195200" y="1230198"/>
            <a:chExt cx="1716416" cy="1504539"/>
          </a:xfrm>
        </p:grpSpPr>
        <p:sp>
          <p:nvSpPr>
            <p:cNvPr id="18" name="17 Rectángulo"/>
            <p:cNvSpPr/>
            <p:nvPr/>
          </p:nvSpPr>
          <p:spPr>
            <a:xfrm>
              <a:off x="195200" y="1230198"/>
              <a:ext cx="1716416" cy="1504539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18 Rectángulo"/>
            <p:cNvSpPr/>
            <p:nvPr/>
          </p:nvSpPr>
          <p:spPr>
            <a:xfrm>
              <a:off x="195200" y="1230198"/>
              <a:ext cx="1716416" cy="15045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3350" tIns="133350" rIns="133350" bIns="133350" numCol="1" spcCol="1270" anchor="t" anchorCtr="0">
              <a:noAutofit/>
            </a:bodyPr>
            <a:lstStyle/>
            <a:p>
              <a:pPr lvl="0" algn="l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L" sz="3500" kern="1200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</p:grpSp>
      <p:grpSp>
        <p:nvGrpSpPr>
          <p:cNvPr id="10" name="9 Grupo"/>
          <p:cNvGrpSpPr/>
          <p:nvPr/>
        </p:nvGrpSpPr>
        <p:grpSpPr>
          <a:xfrm>
            <a:off x="3428237" y="3108538"/>
            <a:ext cx="1716416" cy="1504539"/>
            <a:chOff x="2296429" y="710247"/>
            <a:chExt cx="1716416" cy="1504539"/>
          </a:xfrm>
        </p:grpSpPr>
        <p:sp>
          <p:nvSpPr>
            <p:cNvPr id="16" name="15 Rectángulo"/>
            <p:cNvSpPr/>
            <p:nvPr/>
          </p:nvSpPr>
          <p:spPr>
            <a:xfrm>
              <a:off x="2296429" y="710247"/>
              <a:ext cx="1716416" cy="1504539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16 Rectángulo"/>
            <p:cNvSpPr/>
            <p:nvPr/>
          </p:nvSpPr>
          <p:spPr>
            <a:xfrm>
              <a:off x="2296429" y="710247"/>
              <a:ext cx="1716416" cy="15045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3350" tIns="133350" rIns="133350" bIns="133350" numCol="1" spcCol="1270" anchor="t" anchorCtr="0">
              <a:noAutofit/>
            </a:bodyPr>
            <a:lstStyle/>
            <a:p>
              <a:pPr lvl="0" algn="l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L" sz="3500" kern="1200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</p:grpSp>
      <p:grpSp>
        <p:nvGrpSpPr>
          <p:cNvPr id="13" name="12 Grupo"/>
          <p:cNvGrpSpPr/>
          <p:nvPr/>
        </p:nvGrpSpPr>
        <p:grpSpPr>
          <a:xfrm>
            <a:off x="5529466" y="2588587"/>
            <a:ext cx="1716416" cy="1504539"/>
            <a:chOff x="4397658" y="190296"/>
            <a:chExt cx="1716416" cy="1504539"/>
          </a:xfrm>
        </p:grpSpPr>
        <p:sp>
          <p:nvSpPr>
            <p:cNvPr id="14" name="13 Rectángulo"/>
            <p:cNvSpPr/>
            <p:nvPr/>
          </p:nvSpPr>
          <p:spPr>
            <a:xfrm>
              <a:off x="4397658" y="190296"/>
              <a:ext cx="1716416" cy="1504539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14 Rectángulo"/>
            <p:cNvSpPr/>
            <p:nvPr/>
          </p:nvSpPr>
          <p:spPr>
            <a:xfrm>
              <a:off x="4397658" y="190296"/>
              <a:ext cx="1716416" cy="15045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3350" tIns="133350" rIns="133350" bIns="133350" numCol="1" spcCol="1270" anchor="t" anchorCtr="0">
              <a:noAutofit/>
            </a:bodyPr>
            <a:lstStyle/>
            <a:p>
              <a:pPr lvl="0" algn="l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L" sz="3500" kern="1200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</p:grpSp>
      <p:sp>
        <p:nvSpPr>
          <p:cNvPr id="2" name="1 CuadroTexto"/>
          <p:cNvSpPr txBox="1"/>
          <p:nvPr/>
        </p:nvSpPr>
        <p:spPr>
          <a:xfrm>
            <a:off x="380011" y="1128156"/>
            <a:ext cx="737457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s-CL" sz="2400" dirty="0" smtClean="0">
                <a:latin typeface="Calibri Light" pitchFamily="34" charset="0"/>
              </a:rPr>
              <a:t>Contexto</a:t>
            </a:r>
            <a:endParaRPr lang="es-CL" sz="2400" dirty="0">
              <a:latin typeface="Calibri Light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s-CL" sz="2400" dirty="0" smtClean="0">
                <a:latin typeface="Calibri Light" pitchFamily="34" charset="0"/>
              </a:rPr>
              <a:t>Objetivo  Indicador PMG </a:t>
            </a:r>
            <a:r>
              <a:rPr lang="es-CL" sz="2400" dirty="0">
                <a:latin typeface="Calibri Light" pitchFamily="34" charset="0"/>
              </a:rPr>
              <a:t>EE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s-CL" sz="2400" dirty="0" smtClean="0">
                <a:latin typeface="Calibri Light" pitchFamily="34" charset="0"/>
              </a:rPr>
              <a:t>Etapas de Implementación </a:t>
            </a:r>
            <a:endParaRPr lang="es-CL" sz="2400" dirty="0">
              <a:latin typeface="Calibri Light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s-CL" sz="2400" dirty="0" smtClean="0">
                <a:latin typeface="Calibri Light" pitchFamily="34" charset="0"/>
              </a:rPr>
              <a:t>Resumen Requisitos Técnicos</a:t>
            </a:r>
            <a:endParaRPr lang="es-CL" sz="2400" dirty="0">
              <a:latin typeface="Calibri Light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s-CL" sz="2400" dirty="0" smtClean="0">
                <a:latin typeface="Calibri Light" pitchFamily="34" charset="0"/>
              </a:rPr>
              <a:t>Cronograma</a:t>
            </a:r>
            <a:endParaRPr lang="es-CL" sz="2400" dirty="0">
              <a:latin typeface="Calibri Light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endParaRPr lang="es-CL" sz="2400" dirty="0"/>
          </a:p>
        </p:txBody>
      </p:sp>
    </p:spTree>
    <p:extLst>
      <p:ext uri="{BB962C8B-B14F-4D97-AF65-F5344CB8AC3E}">
        <p14:creationId xmlns:p14="http://schemas.microsoft.com/office/powerpoint/2010/main" val="3961587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ítulo 1"/>
          <p:cNvSpPr txBox="1">
            <a:spLocks/>
          </p:cNvSpPr>
          <p:nvPr/>
        </p:nvSpPr>
        <p:spPr>
          <a:xfrm>
            <a:off x="721721" y="959858"/>
            <a:ext cx="7338608" cy="1861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s-CL" sz="1600" dirty="0">
              <a:latin typeface="Calibri Light"/>
              <a:cs typeface="Calibri Light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863528" y="498193"/>
            <a:ext cx="53431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 smtClean="0">
                <a:latin typeface="Calibri Light"/>
                <a:cs typeface="Calibri Light"/>
              </a:rPr>
              <a:t>Contexto</a:t>
            </a:r>
            <a:endParaRPr lang="es-ES" sz="2400" b="1" dirty="0">
              <a:latin typeface="Calibri Light"/>
              <a:cs typeface="Calibri Light"/>
            </a:endParaRPr>
          </a:p>
        </p:txBody>
      </p:sp>
      <p:grpSp>
        <p:nvGrpSpPr>
          <p:cNvPr id="7" name="6 Grupo"/>
          <p:cNvGrpSpPr/>
          <p:nvPr/>
        </p:nvGrpSpPr>
        <p:grpSpPr>
          <a:xfrm>
            <a:off x="1327008" y="3628489"/>
            <a:ext cx="1716416" cy="1504539"/>
            <a:chOff x="195200" y="1230198"/>
            <a:chExt cx="1716416" cy="1504539"/>
          </a:xfrm>
        </p:grpSpPr>
        <p:sp>
          <p:nvSpPr>
            <p:cNvPr id="18" name="17 Rectángulo"/>
            <p:cNvSpPr/>
            <p:nvPr/>
          </p:nvSpPr>
          <p:spPr>
            <a:xfrm>
              <a:off x="195200" y="1230198"/>
              <a:ext cx="1716416" cy="1504539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18 Rectángulo"/>
            <p:cNvSpPr/>
            <p:nvPr/>
          </p:nvSpPr>
          <p:spPr>
            <a:xfrm>
              <a:off x="195200" y="1230198"/>
              <a:ext cx="1716416" cy="15045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3350" tIns="133350" rIns="133350" bIns="133350" numCol="1" spcCol="1270" anchor="t" anchorCtr="0">
              <a:noAutofit/>
            </a:bodyPr>
            <a:lstStyle/>
            <a:p>
              <a:pPr lvl="0" algn="l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L" sz="3500" kern="1200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</p:grpSp>
      <p:grpSp>
        <p:nvGrpSpPr>
          <p:cNvPr id="10" name="9 Grupo"/>
          <p:cNvGrpSpPr/>
          <p:nvPr/>
        </p:nvGrpSpPr>
        <p:grpSpPr>
          <a:xfrm>
            <a:off x="3428237" y="3108538"/>
            <a:ext cx="1716416" cy="1504539"/>
            <a:chOff x="2296429" y="710247"/>
            <a:chExt cx="1716416" cy="1504539"/>
          </a:xfrm>
        </p:grpSpPr>
        <p:sp>
          <p:nvSpPr>
            <p:cNvPr id="16" name="15 Rectángulo"/>
            <p:cNvSpPr/>
            <p:nvPr/>
          </p:nvSpPr>
          <p:spPr>
            <a:xfrm>
              <a:off x="2296429" y="710247"/>
              <a:ext cx="1716416" cy="1504539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16 Rectángulo"/>
            <p:cNvSpPr/>
            <p:nvPr/>
          </p:nvSpPr>
          <p:spPr>
            <a:xfrm>
              <a:off x="2296429" y="710247"/>
              <a:ext cx="1716416" cy="15045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3350" tIns="133350" rIns="133350" bIns="133350" numCol="1" spcCol="1270" anchor="t" anchorCtr="0">
              <a:noAutofit/>
            </a:bodyPr>
            <a:lstStyle/>
            <a:p>
              <a:pPr lvl="0" algn="l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L" sz="3500" kern="1200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</p:grpSp>
      <p:grpSp>
        <p:nvGrpSpPr>
          <p:cNvPr id="13" name="12 Grupo"/>
          <p:cNvGrpSpPr/>
          <p:nvPr/>
        </p:nvGrpSpPr>
        <p:grpSpPr>
          <a:xfrm>
            <a:off x="5529466" y="2588587"/>
            <a:ext cx="1716416" cy="1504539"/>
            <a:chOff x="4397658" y="190296"/>
            <a:chExt cx="1716416" cy="1504539"/>
          </a:xfrm>
        </p:grpSpPr>
        <p:sp>
          <p:nvSpPr>
            <p:cNvPr id="14" name="13 Rectángulo"/>
            <p:cNvSpPr/>
            <p:nvPr/>
          </p:nvSpPr>
          <p:spPr>
            <a:xfrm>
              <a:off x="4397658" y="190296"/>
              <a:ext cx="1716416" cy="1504539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14 Rectángulo"/>
            <p:cNvSpPr/>
            <p:nvPr/>
          </p:nvSpPr>
          <p:spPr>
            <a:xfrm>
              <a:off x="4397658" y="190296"/>
              <a:ext cx="1716416" cy="15045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3350" tIns="133350" rIns="133350" bIns="133350" numCol="1" spcCol="1270" anchor="t" anchorCtr="0">
              <a:noAutofit/>
            </a:bodyPr>
            <a:lstStyle/>
            <a:p>
              <a:pPr lvl="0" algn="l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L" sz="3500" kern="1200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</p:grpSp>
      <p:sp>
        <p:nvSpPr>
          <p:cNvPr id="2" name="1 CuadroTexto"/>
          <p:cNvSpPr txBox="1"/>
          <p:nvPr/>
        </p:nvSpPr>
        <p:spPr>
          <a:xfrm>
            <a:off x="853071" y="1365662"/>
            <a:ext cx="759560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CL" sz="2400" dirty="0">
                <a:latin typeface="Calibri Light" pitchFamily="34" charset="0"/>
              </a:rPr>
              <a:t>La información de consumos de energía servirá para </a:t>
            </a:r>
            <a:endParaRPr lang="es-CL" sz="2400" dirty="0" smtClean="0">
              <a:latin typeface="Calibri Light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CL" sz="2400" b="1" dirty="0" smtClean="0">
                <a:solidFill>
                  <a:srgbClr val="0062AD"/>
                </a:solidFill>
                <a:latin typeface="Calibri Light" pitchFamily="34" charset="0"/>
              </a:rPr>
              <a:t>    alimentar </a:t>
            </a:r>
            <a:r>
              <a:rPr lang="es-CL" sz="2400" b="1" dirty="0">
                <a:solidFill>
                  <a:srgbClr val="0062AD"/>
                </a:solidFill>
                <a:latin typeface="Calibri Light" pitchFamily="34" charset="0"/>
              </a:rPr>
              <a:t>directamente  al </a:t>
            </a:r>
            <a:r>
              <a:rPr lang="es-CL" sz="2400" b="1" dirty="0" smtClean="0">
                <a:solidFill>
                  <a:srgbClr val="0062AD"/>
                </a:solidFill>
                <a:latin typeface="Calibri Light" pitchFamily="34" charset="0"/>
              </a:rPr>
              <a:t>Base Nacional de Energía (BNE)</a:t>
            </a:r>
            <a:r>
              <a:rPr lang="es-CL" sz="2400" b="1" dirty="0" smtClean="0">
                <a:latin typeface="Calibri Light" pitchFamily="34" charset="0"/>
              </a:rPr>
              <a:t> </a:t>
            </a:r>
            <a:endParaRPr lang="es-CL" sz="2400" b="1" dirty="0">
              <a:latin typeface="Calibri Light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CL" sz="2400" dirty="0">
                <a:latin typeface="Calibri Light" pitchFamily="34" charset="0"/>
              </a:rPr>
              <a:t>La información de consumos servirá de base para </a:t>
            </a:r>
            <a:r>
              <a:rPr lang="es-CL" sz="2400" dirty="0" smtClean="0">
                <a:latin typeface="Calibri Light" pitchFamily="34" charset="0"/>
              </a:rPr>
              <a:t>la</a:t>
            </a:r>
          </a:p>
          <a:p>
            <a:pPr algn="just">
              <a:lnSpc>
                <a:spcPct val="150000"/>
              </a:lnSpc>
            </a:pPr>
            <a:r>
              <a:rPr lang="es-CL" sz="2400" dirty="0">
                <a:latin typeface="Calibri Light" pitchFamily="34" charset="0"/>
              </a:rPr>
              <a:t> </a:t>
            </a:r>
            <a:r>
              <a:rPr lang="es-CL" sz="2400" dirty="0" smtClean="0">
                <a:latin typeface="Calibri Light" pitchFamily="34" charset="0"/>
              </a:rPr>
              <a:t>   </a:t>
            </a:r>
            <a:r>
              <a:rPr lang="es-CL" sz="2400" b="1" dirty="0">
                <a:solidFill>
                  <a:srgbClr val="5F9727"/>
                </a:solidFill>
                <a:latin typeface="Calibri Light" pitchFamily="34" charset="0"/>
              </a:rPr>
              <a:t>generación de indicadores de </a:t>
            </a:r>
            <a:r>
              <a:rPr lang="es-CL" sz="2400" b="1" dirty="0" smtClean="0">
                <a:solidFill>
                  <a:srgbClr val="5F9727"/>
                </a:solidFill>
                <a:latin typeface="Calibri Light" pitchFamily="34" charset="0"/>
              </a:rPr>
              <a:t>Eficiencia Energética (EE)</a:t>
            </a:r>
            <a:endParaRPr lang="es-CL" sz="2400" dirty="0">
              <a:latin typeface="Calibri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380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ítulo 1"/>
          <p:cNvSpPr txBox="1">
            <a:spLocks/>
          </p:cNvSpPr>
          <p:nvPr/>
        </p:nvSpPr>
        <p:spPr>
          <a:xfrm>
            <a:off x="695565" y="1812912"/>
            <a:ext cx="7338608" cy="1861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1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/>
                <a:cs typeface="Calibri Light"/>
              </a:rPr>
              <a:t>Objetivo del Indicador </a:t>
            </a:r>
          </a:p>
          <a:p>
            <a:pPr algn="just">
              <a:lnSpc>
                <a:spcPct val="150000"/>
              </a:lnSpc>
            </a:pPr>
            <a:r>
              <a:rPr lang="es-CL" sz="1600" dirty="0" smtClean="0">
                <a:latin typeface="Calibri Light"/>
                <a:cs typeface="Calibri Light"/>
              </a:rPr>
              <a:t>Contribuir al buen uso de la energía mediante el reporte y monitoreo periódico de los consumos energéticos del servicio, procurando </a:t>
            </a:r>
            <a:r>
              <a:rPr lang="es-CL" sz="1600" dirty="0" smtClean="0">
                <a:latin typeface="Calibri Light"/>
                <a:cs typeface="Calibri Light"/>
              </a:rPr>
              <a:t> </a:t>
            </a:r>
            <a:r>
              <a:rPr lang="es-CL" sz="1600" dirty="0" smtClean="0">
                <a:latin typeface="Calibri Light"/>
                <a:cs typeface="Calibri Light"/>
              </a:rPr>
              <a:t>su disminución paulatina en función de las condiciones propias de </a:t>
            </a:r>
            <a:r>
              <a:rPr lang="es-CL" sz="1600" dirty="0" smtClean="0">
                <a:latin typeface="Calibri Light"/>
                <a:cs typeface="Calibri Light"/>
              </a:rPr>
              <a:t>cada </a:t>
            </a:r>
            <a:r>
              <a:rPr lang="es-CL" sz="1600" dirty="0" smtClean="0">
                <a:latin typeface="Calibri Light"/>
                <a:cs typeface="Calibri Light"/>
              </a:rPr>
              <a:t>institución </a:t>
            </a:r>
          </a:p>
          <a:p>
            <a:pPr algn="just">
              <a:lnSpc>
                <a:spcPct val="150000"/>
              </a:lnSpc>
            </a:pPr>
            <a:endParaRPr lang="es-CL" sz="1600" dirty="0">
              <a:latin typeface="Calibri Light"/>
              <a:cs typeface="Calibri Light"/>
            </a:endParaRPr>
          </a:p>
          <a:p>
            <a:pPr algn="just">
              <a:lnSpc>
                <a:spcPct val="150000"/>
              </a:lnSpc>
            </a:pPr>
            <a:endParaRPr lang="es-CL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/>
              <a:cs typeface="Calibri Light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1044500" y="498368"/>
            <a:ext cx="53431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 smtClean="0">
                <a:latin typeface="Calibri Light"/>
                <a:cs typeface="Calibri Light"/>
              </a:rPr>
              <a:t>PMG Eficiencia Energética</a:t>
            </a:r>
            <a:endParaRPr lang="es-ES" sz="2400" b="1" dirty="0">
              <a:latin typeface="Calibri Light"/>
              <a:cs typeface="Calibri Light"/>
            </a:endParaRPr>
          </a:p>
        </p:txBody>
      </p:sp>
      <p:sp>
        <p:nvSpPr>
          <p:cNvPr id="18" name="17 Rectángulo"/>
          <p:cNvSpPr/>
          <p:nvPr/>
        </p:nvSpPr>
        <p:spPr>
          <a:xfrm>
            <a:off x="1297511" y="3703132"/>
            <a:ext cx="1716416" cy="1148715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6" name="15 Rectángulo"/>
          <p:cNvSpPr/>
          <p:nvPr/>
        </p:nvSpPr>
        <p:spPr>
          <a:xfrm>
            <a:off x="3345110" y="3101355"/>
            <a:ext cx="1716416" cy="1504539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4" name="13 Rectángulo"/>
          <p:cNvSpPr/>
          <p:nvPr/>
        </p:nvSpPr>
        <p:spPr>
          <a:xfrm>
            <a:off x="5375087" y="2588587"/>
            <a:ext cx="1716416" cy="1504539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3537425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ítulo 1"/>
          <p:cNvSpPr txBox="1">
            <a:spLocks/>
          </p:cNvSpPr>
          <p:nvPr/>
        </p:nvSpPr>
        <p:spPr>
          <a:xfrm>
            <a:off x="721721" y="959858"/>
            <a:ext cx="7338608" cy="1861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s-CL" sz="1600" dirty="0">
              <a:latin typeface="Calibri Light" pitchFamily="34" charset="0"/>
              <a:cs typeface="Calibri Light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371837" y="265133"/>
            <a:ext cx="53431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2400" b="1" dirty="0">
                <a:latin typeface="Calibri Light" pitchFamily="34" charset="0"/>
              </a:rPr>
              <a:t>Etapas de implementación</a:t>
            </a:r>
            <a:endParaRPr lang="es-ES" sz="2400" b="1" dirty="0">
              <a:latin typeface="Calibri Light" pitchFamily="34" charset="0"/>
              <a:cs typeface="Calibri Light"/>
            </a:endParaRPr>
          </a:p>
        </p:txBody>
      </p:sp>
      <p:grpSp>
        <p:nvGrpSpPr>
          <p:cNvPr id="7" name="6 Grupo"/>
          <p:cNvGrpSpPr/>
          <p:nvPr/>
        </p:nvGrpSpPr>
        <p:grpSpPr>
          <a:xfrm>
            <a:off x="1327008" y="3628489"/>
            <a:ext cx="1716416" cy="1504539"/>
            <a:chOff x="195200" y="1230198"/>
            <a:chExt cx="1716416" cy="1504539"/>
          </a:xfrm>
        </p:grpSpPr>
        <p:sp>
          <p:nvSpPr>
            <p:cNvPr id="18" name="17 Rectángulo"/>
            <p:cNvSpPr/>
            <p:nvPr/>
          </p:nvSpPr>
          <p:spPr>
            <a:xfrm>
              <a:off x="195200" y="1230198"/>
              <a:ext cx="1716416" cy="1504539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18 Rectángulo"/>
            <p:cNvSpPr/>
            <p:nvPr/>
          </p:nvSpPr>
          <p:spPr>
            <a:xfrm>
              <a:off x="195200" y="1230198"/>
              <a:ext cx="1716416" cy="15045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3350" tIns="133350" rIns="133350" bIns="133350" numCol="1" spcCol="1270" anchor="t" anchorCtr="0">
              <a:noAutofit/>
            </a:bodyPr>
            <a:lstStyle/>
            <a:p>
              <a:pPr lvl="0" algn="l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L" sz="3500" kern="1200" dirty="0">
                <a:solidFill>
                  <a:schemeClr val="accent4">
                    <a:lumMod val="75000"/>
                  </a:schemeClr>
                </a:solidFill>
                <a:latin typeface="Calibri Light" pitchFamily="34" charset="0"/>
              </a:endParaRPr>
            </a:p>
          </p:txBody>
        </p:sp>
      </p:grpSp>
      <p:grpSp>
        <p:nvGrpSpPr>
          <p:cNvPr id="10" name="9 Grupo"/>
          <p:cNvGrpSpPr/>
          <p:nvPr/>
        </p:nvGrpSpPr>
        <p:grpSpPr>
          <a:xfrm>
            <a:off x="3428237" y="3108538"/>
            <a:ext cx="1716416" cy="1504539"/>
            <a:chOff x="2296429" y="710247"/>
            <a:chExt cx="1716416" cy="1504539"/>
          </a:xfrm>
        </p:grpSpPr>
        <p:sp>
          <p:nvSpPr>
            <p:cNvPr id="16" name="15 Rectángulo"/>
            <p:cNvSpPr/>
            <p:nvPr/>
          </p:nvSpPr>
          <p:spPr>
            <a:xfrm>
              <a:off x="2296429" y="710247"/>
              <a:ext cx="1716416" cy="1504539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16 Rectángulo"/>
            <p:cNvSpPr/>
            <p:nvPr/>
          </p:nvSpPr>
          <p:spPr>
            <a:xfrm>
              <a:off x="2296429" y="710247"/>
              <a:ext cx="1716416" cy="15045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3350" tIns="133350" rIns="133350" bIns="133350" numCol="1" spcCol="1270" anchor="t" anchorCtr="0">
              <a:noAutofit/>
            </a:bodyPr>
            <a:lstStyle/>
            <a:p>
              <a:pPr lvl="0" algn="l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L" sz="3500" kern="1200" dirty="0">
                <a:solidFill>
                  <a:schemeClr val="accent4">
                    <a:lumMod val="75000"/>
                  </a:schemeClr>
                </a:solidFill>
                <a:latin typeface="Calibri Light" pitchFamily="34" charset="0"/>
              </a:endParaRPr>
            </a:p>
          </p:txBody>
        </p:sp>
      </p:grpSp>
      <p:grpSp>
        <p:nvGrpSpPr>
          <p:cNvPr id="13" name="12 Grupo"/>
          <p:cNvGrpSpPr/>
          <p:nvPr/>
        </p:nvGrpSpPr>
        <p:grpSpPr>
          <a:xfrm>
            <a:off x="5529466" y="2588587"/>
            <a:ext cx="1716416" cy="1504539"/>
            <a:chOff x="4397658" y="190296"/>
            <a:chExt cx="1716416" cy="1504539"/>
          </a:xfrm>
        </p:grpSpPr>
        <p:sp>
          <p:nvSpPr>
            <p:cNvPr id="14" name="13 Rectángulo"/>
            <p:cNvSpPr/>
            <p:nvPr/>
          </p:nvSpPr>
          <p:spPr>
            <a:xfrm>
              <a:off x="4397658" y="190296"/>
              <a:ext cx="1716416" cy="1504539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14 Rectángulo"/>
            <p:cNvSpPr/>
            <p:nvPr/>
          </p:nvSpPr>
          <p:spPr>
            <a:xfrm>
              <a:off x="4397658" y="190296"/>
              <a:ext cx="1716416" cy="15045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3350" tIns="133350" rIns="133350" bIns="133350" numCol="1" spcCol="1270" anchor="t" anchorCtr="0">
              <a:noAutofit/>
            </a:bodyPr>
            <a:lstStyle/>
            <a:p>
              <a:pPr lvl="0" algn="l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L" sz="3500" kern="1200" dirty="0">
                <a:solidFill>
                  <a:schemeClr val="accent4">
                    <a:lumMod val="75000"/>
                  </a:schemeClr>
                </a:solidFill>
                <a:latin typeface="Calibri Light" pitchFamily="34" charset="0"/>
              </a:endParaRPr>
            </a:p>
          </p:txBody>
        </p:sp>
      </p:grpSp>
      <p:graphicFrame>
        <p:nvGraphicFramePr>
          <p:cNvPr id="20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0905447"/>
              </p:ext>
            </p:extLst>
          </p:nvPr>
        </p:nvGraphicFramePr>
        <p:xfrm>
          <a:off x="460361" y="957815"/>
          <a:ext cx="7757363" cy="39743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476024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0" y="1318160"/>
            <a:ext cx="8920127" cy="3359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339A6F"/>
              </a:buClr>
              <a:buSzPct val="150000"/>
              <a:buFont typeface="Arial" pitchFamily="34" charset="0"/>
              <a:buChar char="•"/>
            </a:pPr>
            <a:r>
              <a:rPr lang="es-CL" sz="2000" dirty="0">
                <a:latin typeface="Calibri Light" pitchFamily="34" charset="0"/>
              </a:rPr>
              <a:t>EL Servicio debe designar en caso de  existir  uno  o mas   </a:t>
            </a:r>
          </a:p>
          <a:p>
            <a:pPr>
              <a:lnSpc>
                <a:spcPct val="150000"/>
              </a:lnSpc>
            </a:pPr>
            <a:r>
              <a:rPr lang="es-CL" sz="2000" dirty="0">
                <a:latin typeface="Calibri Light" pitchFamily="34" charset="0"/>
              </a:rPr>
              <a:t>     funcionarios  acreditados por la Subsecretaría de Energía como:</a:t>
            </a:r>
          </a:p>
          <a:p>
            <a:pPr marL="628650" lvl="1" indent="-171450">
              <a:lnSpc>
                <a:spcPct val="150000"/>
              </a:lnSpc>
              <a:buFont typeface="Arial" pitchFamily="34" charset="0"/>
              <a:buChar char="•"/>
            </a:pPr>
            <a:r>
              <a:rPr lang="es-CL" sz="2000" b="1" dirty="0">
                <a:solidFill>
                  <a:srgbClr val="339A6F"/>
                </a:solidFill>
                <a:latin typeface="Calibri Light" pitchFamily="34" charset="0"/>
              </a:rPr>
              <a:t>Gestor Energético de Servicio</a:t>
            </a:r>
          </a:p>
          <a:p>
            <a:pPr marL="628650" lvl="1" indent="-171450">
              <a:lnSpc>
                <a:spcPct val="150000"/>
              </a:lnSpc>
              <a:buFont typeface="Arial" pitchFamily="34" charset="0"/>
              <a:buChar char="•"/>
            </a:pPr>
            <a:r>
              <a:rPr lang="es-CL" sz="2000" b="1" dirty="0">
                <a:solidFill>
                  <a:srgbClr val="339A6F"/>
                </a:solidFill>
                <a:latin typeface="Calibri Light" pitchFamily="34" charset="0"/>
              </a:rPr>
              <a:t>Gestor Energético para cada edificio utilizado por el Servicio</a:t>
            </a:r>
            <a:r>
              <a:rPr lang="es-CL" sz="2000" b="1" dirty="0">
                <a:solidFill>
                  <a:srgbClr val="A2C31A"/>
                </a:solidFill>
                <a:latin typeface="Calibri Light" pitchFamily="34" charset="0"/>
              </a:rPr>
              <a:t>.</a:t>
            </a:r>
          </a:p>
          <a:p>
            <a:pPr marL="342900" indent="-342900">
              <a:lnSpc>
                <a:spcPct val="150000"/>
              </a:lnSpc>
              <a:buClr>
                <a:srgbClr val="339A6F"/>
              </a:buClr>
              <a:buSzPct val="150000"/>
              <a:buFont typeface="Arial" pitchFamily="34" charset="0"/>
              <a:buChar char="•"/>
            </a:pPr>
            <a:r>
              <a:rPr lang="es-CL" sz="2000" dirty="0">
                <a:latin typeface="Calibri Light" pitchFamily="34" charset="0"/>
              </a:rPr>
              <a:t>La forma de acreditarse   como Gestor es aprobando el curso  en  línea </a:t>
            </a:r>
            <a:r>
              <a:rPr lang="es-CL" sz="2000" b="1" dirty="0">
                <a:solidFill>
                  <a:srgbClr val="339A6F"/>
                </a:solidFill>
                <a:latin typeface="Calibri Light" pitchFamily="34" charset="0"/>
              </a:rPr>
              <a:t>«Gestión de energía en el sector público»</a:t>
            </a:r>
            <a:r>
              <a:rPr lang="es-CL" sz="2000" dirty="0">
                <a:solidFill>
                  <a:srgbClr val="339A6F"/>
                </a:solidFill>
                <a:latin typeface="Calibri Light" pitchFamily="34" charset="0"/>
              </a:rPr>
              <a:t> </a:t>
            </a:r>
            <a:r>
              <a:rPr lang="es-CL" sz="2000" dirty="0">
                <a:latin typeface="Calibri Light" pitchFamily="34" charset="0"/>
              </a:rPr>
              <a:t>impartido en el portal la Subsecretaría de Energía.</a:t>
            </a:r>
          </a:p>
          <a:p>
            <a:pPr marL="342900" indent="-342900">
              <a:lnSpc>
                <a:spcPct val="150000"/>
              </a:lnSpc>
              <a:buClr>
                <a:srgbClr val="339A6F"/>
              </a:buClr>
              <a:buSzPct val="150000"/>
              <a:buFont typeface="Arial" pitchFamily="34" charset="0"/>
              <a:buChar char="•"/>
            </a:pPr>
            <a:endParaRPr lang="es-CL" sz="2400" b="1" dirty="0"/>
          </a:p>
        </p:txBody>
      </p:sp>
      <p:sp>
        <p:nvSpPr>
          <p:cNvPr id="5" name="4 Rectángulo"/>
          <p:cNvSpPr/>
          <p:nvPr/>
        </p:nvSpPr>
        <p:spPr>
          <a:xfrm>
            <a:off x="380957" y="492718"/>
            <a:ext cx="470168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400" b="1" dirty="0" smtClean="0">
                <a:latin typeface="Calibri Light" pitchFamily="34" charset="0"/>
              </a:rPr>
              <a:t>1- Registro </a:t>
            </a:r>
            <a:r>
              <a:rPr lang="es-CL" sz="2400" b="1" dirty="0">
                <a:latin typeface="Calibri Light" pitchFamily="34" charset="0"/>
              </a:rPr>
              <a:t>y Validación de Gestores</a:t>
            </a:r>
          </a:p>
        </p:txBody>
      </p:sp>
      <p:pic>
        <p:nvPicPr>
          <p:cNvPr id="1026" name="Picture 2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2094" y="4400832"/>
            <a:ext cx="676749" cy="337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4678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96882" y="481196"/>
            <a:ext cx="63770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 smtClean="0">
                <a:latin typeface="Calibri Light"/>
                <a:cs typeface="Calibri Light"/>
              </a:rPr>
              <a:t>2 –</a:t>
            </a:r>
            <a:r>
              <a:rPr lang="es-CL" sz="2400" b="1" dirty="0" smtClean="0">
                <a:latin typeface="Calibri Light"/>
                <a:cs typeface="Calibri Light"/>
              </a:rPr>
              <a:t>Registro de Edificios </a:t>
            </a:r>
            <a:endParaRPr lang="es-ES" sz="2400" b="1" dirty="0">
              <a:latin typeface="Calibri Light"/>
              <a:cs typeface="Calibri Light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0" y="1318160"/>
            <a:ext cx="892012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339A6F"/>
              </a:buClr>
              <a:buSzPct val="150000"/>
              <a:buFont typeface="Arial" pitchFamily="34" charset="0"/>
              <a:buChar char="•"/>
            </a:pPr>
            <a:r>
              <a:rPr lang="es-CL" sz="2400" dirty="0">
                <a:latin typeface="Calibri Light" pitchFamily="34" charset="0"/>
              </a:rPr>
              <a:t>Desde ya, cada servicio debe </a:t>
            </a:r>
            <a:r>
              <a:rPr lang="es-CL" sz="2400" b="1" dirty="0">
                <a:solidFill>
                  <a:srgbClr val="5F9727"/>
                </a:solidFill>
                <a:latin typeface="Calibri Light" pitchFamily="34" charset="0"/>
              </a:rPr>
              <a:t>ingresar en la plataforma </a:t>
            </a:r>
            <a:r>
              <a:rPr lang="es-CL" sz="2400" dirty="0">
                <a:latin typeface="Calibri Light" pitchFamily="34" charset="0"/>
              </a:rPr>
              <a:t>la información de cada uno de los edificios que cuenta</a:t>
            </a:r>
            <a:r>
              <a:rPr lang="es-CL" sz="2400" dirty="0" smtClean="0">
                <a:latin typeface="Calibri Light" pitchFamily="34" charset="0"/>
              </a:rPr>
              <a:t>.</a:t>
            </a:r>
          </a:p>
          <a:p>
            <a:pPr marL="342900" indent="-342900">
              <a:lnSpc>
                <a:spcPct val="150000"/>
              </a:lnSpc>
              <a:buClr>
                <a:srgbClr val="339A6F"/>
              </a:buClr>
              <a:buSzPct val="150000"/>
              <a:buFont typeface="Arial" pitchFamily="34" charset="0"/>
              <a:buChar char="•"/>
            </a:pPr>
            <a:r>
              <a:rPr lang="es-CL" sz="2400" b="1" dirty="0">
                <a:solidFill>
                  <a:srgbClr val="0062AD"/>
                </a:solidFill>
                <a:latin typeface="Calibri Light" pitchFamily="34" charset="0"/>
              </a:rPr>
              <a:t>Todos los edificios </a:t>
            </a:r>
            <a:r>
              <a:rPr lang="es-CL" sz="2400" dirty="0">
                <a:latin typeface="Calibri Light" pitchFamily="34" charset="0"/>
              </a:rPr>
              <a:t>deberán estar asociados a un gestor de edificio y tener registrado, si corresponde, su empresa distribuidora de energía , número de cliente y medidores.</a:t>
            </a:r>
          </a:p>
          <a:p>
            <a:pPr marL="342900" indent="-342900">
              <a:lnSpc>
                <a:spcPct val="150000"/>
              </a:lnSpc>
              <a:buClr>
                <a:srgbClr val="339A6F"/>
              </a:buClr>
              <a:buSzPct val="150000"/>
              <a:buFont typeface="Arial" pitchFamily="34" charset="0"/>
              <a:buChar char="•"/>
            </a:pPr>
            <a:endParaRPr lang="es-CL" sz="2400" dirty="0"/>
          </a:p>
          <a:p>
            <a:pPr>
              <a:lnSpc>
                <a:spcPct val="150000"/>
              </a:lnSpc>
            </a:pPr>
            <a:endParaRPr lang="es-CL" sz="2400" b="1" dirty="0"/>
          </a:p>
        </p:txBody>
      </p:sp>
      <p:pic>
        <p:nvPicPr>
          <p:cNvPr id="2050" name="Picture 2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2092" y="4446031"/>
            <a:ext cx="676275" cy="33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38827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366503" y="225572"/>
            <a:ext cx="39053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 smtClean="0">
                <a:latin typeface="Calibri Light"/>
                <a:cs typeface="Calibri Light"/>
              </a:rPr>
              <a:t>3- Validación del Edificio </a:t>
            </a:r>
            <a:endParaRPr lang="es-ES" sz="2400" b="1" dirty="0">
              <a:latin typeface="Calibri Light"/>
              <a:cs typeface="Calibri Light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147600" y="909906"/>
            <a:ext cx="8772527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Clr>
                <a:srgbClr val="339A6F"/>
              </a:buClr>
              <a:buSzPct val="150000"/>
              <a:buFont typeface="Arial" pitchFamily="34" charset="0"/>
              <a:buChar char="•"/>
            </a:pPr>
            <a:r>
              <a:rPr lang="es-CL" sz="2400" dirty="0">
                <a:latin typeface="Calibri Light" pitchFamily="34" charset="0"/>
              </a:rPr>
              <a:t>A partir de febrero y hasta abril de 2017, la Subsecretaría de Energía validará la información de los edificios asociados a los servicios, mediante la información del </a:t>
            </a:r>
            <a:r>
              <a:rPr lang="es-CL" sz="2400" b="1" dirty="0">
                <a:solidFill>
                  <a:srgbClr val="0062AD"/>
                </a:solidFill>
                <a:latin typeface="Calibri Light" pitchFamily="34" charset="0"/>
              </a:rPr>
              <a:t>formulario Q de DIPRES </a:t>
            </a:r>
            <a:r>
              <a:rPr lang="es-CL" sz="2400" dirty="0">
                <a:latin typeface="Calibri Light" pitchFamily="34" charset="0"/>
              </a:rPr>
              <a:t>y la </a:t>
            </a:r>
            <a:r>
              <a:rPr lang="es-CL" sz="2400" b="1" dirty="0">
                <a:solidFill>
                  <a:srgbClr val="0062AD"/>
                </a:solidFill>
                <a:latin typeface="Calibri Light" pitchFamily="34" charset="0"/>
              </a:rPr>
              <a:t>subida por  los servicios </a:t>
            </a:r>
            <a:r>
              <a:rPr lang="es-CL" sz="2400" dirty="0">
                <a:latin typeface="Calibri Light" pitchFamily="34" charset="0"/>
              </a:rPr>
              <a:t>en la plataforma</a:t>
            </a:r>
            <a:r>
              <a:rPr lang="es-CL" sz="2400" dirty="0" smtClean="0">
                <a:latin typeface="Calibri Light" pitchFamily="34" charset="0"/>
              </a:rPr>
              <a:t>.</a:t>
            </a:r>
          </a:p>
          <a:p>
            <a:pPr marL="342900" indent="-342900" algn="just">
              <a:buClr>
                <a:srgbClr val="339A6F"/>
              </a:buClr>
              <a:buSzPct val="150000"/>
              <a:buFont typeface="Arial" pitchFamily="34" charset="0"/>
              <a:buChar char="•"/>
            </a:pPr>
            <a:endParaRPr lang="es-CL" sz="2400" dirty="0">
              <a:latin typeface="Calibri Light" pitchFamily="34" charset="0"/>
            </a:endParaRPr>
          </a:p>
          <a:p>
            <a:pPr marL="342900" indent="-342900" algn="just">
              <a:buClr>
                <a:srgbClr val="339A6F"/>
              </a:buClr>
              <a:buSzPct val="150000"/>
              <a:buFont typeface="Arial" pitchFamily="34" charset="0"/>
              <a:buChar char="•"/>
            </a:pPr>
            <a:r>
              <a:rPr lang="es-CL" sz="2400" dirty="0">
                <a:latin typeface="Calibri Light" pitchFamily="34" charset="0"/>
              </a:rPr>
              <a:t>En esta etapa </a:t>
            </a:r>
            <a:r>
              <a:rPr lang="es-CL" sz="2400" b="1" dirty="0">
                <a:solidFill>
                  <a:srgbClr val="5F9727"/>
                </a:solidFill>
                <a:latin typeface="Calibri Light" pitchFamily="34" charset="0"/>
              </a:rPr>
              <a:t>se le podrá solicita información </a:t>
            </a:r>
            <a:r>
              <a:rPr lang="es-CL" sz="2400" dirty="0">
                <a:latin typeface="Calibri Light" pitchFamily="34" charset="0"/>
              </a:rPr>
              <a:t>de sus edificios, para verificar cuáles de ellos quedarán excluidos de la medición del </a:t>
            </a:r>
            <a:r>
              <a:rPr lang="es-CL" sz="2400" dirty="0" smtClean="0">
                <a:latin typeface="Calibri Light" pitchFamily="34" charset="0"/>
              </a:rPr>
              <a:t>indicador.</a:t>
            </a:r>
            <a:endParaRPr lang="es-CL" sz="2400" dirty="0">
              <a:latin typeface="Calibri Light" pitchFamily="34" charset="0"/>
            </a:endParaRPr>
          </a:p>
          <a:p>
            <a:pPr marL="342900" indent="-342900">
              <a:lnSpc>
                <a:spcPct val="150000"/>
              </a:lnSpc>
              <a:buClr>
                <a:srgbClr val="339A6F"/>
              </a:buClr>
              <a:buSzPct val="150000"/>
              <a:buFont typeface="Arial" pitchFamily="34" charset="0"/>
              <a:buChar char="•"/>
            </a:pPr>
            <a:endParaRPr lang="es-CL" sz="2400" dirty="0"/>
          </a:p>
          <a:p>
            <a:pPr>
              <a:lnSpc>
                <a:spcPct val="150000"/>
              </a:lnSpc>
            </a:pPr>
            <a:endParaRPr lang="es-CL" sz="2400" b="1" dirty="0"/>
          </a:p>
        </p:txBody>
      </p:sp>
      <p:pic>
        <p:nvPicPr>
          <p:cNvPr id="3074" name="Picture 2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2091" y="4564784"/>
            <a:ext cx="676275" cy="33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77249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319001" y="249323"/>
            <a:ext cx="39053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 smtClean="0">
                <a:latin typeface="Calibri Light"/>
                <a:cs typeface="Calibri Light"/>
              </a:rPr>
              <a:t>4- Reporte de Consumo </a:t>
            </a:r>
            <a:endParaRPr lang="es-ES" sz="2400" b="1" dirty="0">
              <a:latin typeface="Calibri Light"/>
              <a:cs typeface="Calibri Light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147600" y="909906"/>
            <a:ext cx="8772527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es-CL" sz="2400" b="1" dirty="0">
                <a:solidFill>
                  <a:srgbClr val="0062AD"/>
                </a:solidFill>
                <a:latin typeface="Calibri Light" pitchFamily="34" charset="0"/>
              </a:rPr>
              <a:t>Todos los edificios </a:t>
            </a:r>
            <a:r>
              <a:rPr lang="es-CL" sz="2400" dirty="0">
                <a:latin typeface="Calibri Light" pitchFamily="34" charset="0"/>
              </a:rPr>
              <a:t>con medidor exclusivo registrados en la plataforma deben reportar </a:t>
            </a:r>
            <a:r>
              <a:rPr lang="es-CL" sz="2400" b="1" dirty="0">
                <a:solidFill>
                  <a:srgbClr val="5F9727"/>
                </a:solidFill>
                <a:latin typeface="Calibri Light" pitchFamily="34" charset="0"/>
              </a:rPr>
              <a:t>correctamente</a:t>
            </a:r>
            <a:r>
              <a:rPr lang="es-CL" sz="2400" dirty="0">
                <a:latin typeface="Calibri Light" pitchFamily="34" charset="0"/>
              </a:rPr>
              <a:t> al menos  </a:t>
            </a:r>
            <a:r>
              <a:rPr lang="es-CL" sz="2400" b="1" dirty="0">
                <a:solidFill>
                  <a:srgbClr val="0062AD"/>
                </a:solidFill>
                <a:latin typeface="Calibri Light" pitchFamily="34" charset="0"/>
              </a:rPr>
              <a:t>6 meses de consumo </a:t>
            </a:r>
            <a:r>
              <a:rPr lang="es-CL" sz="2400" dirty="0">
                <a:latin typeface="Calibri Light" pitchFamily="34" charset="0"/>
              </a:rPr>
              <a:t>de los energéticos que utiliza, continuos o discontinuos.</a:t>
            </a:r>
          </a:p>
          <a:p>
            <a:pPr marL="285750" indent="-285750" algn="just">
              <a:buFontTx/>
              <a:buChar char="-"/>
            </a:pPr>
            <a:endParaRPr lang="es-CL" sz="2400" dirty="0">
              <a:latin typeface="Calibri Light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es-CL" sz="2400" dirty="0">
                <a:latin typeface="Calibri Light" pitchFamily="34" charset="0"/>
              </a:rPr>
              <a:t>Se considerará </a:t>
            </a:r>
            <a:r>
              <a:rPr lang="es-CL" sz="2400" b="1" dirty="0">
                <a:solidFill>
                  <a:srgbClr val="0062AD"/>
                </a:solidFill>
                <a:latin typeface="Calibri Light" pitchFamily="34" charset="0"/>
              </a:rPr>
              <a:t>informado correctamente </a:t>
            </a:r>
            <a:r>
              <a:rPr lang="es-CL" sz="2400" dirty="0">
                <a:latin typeface="Calibri Light" pitchFamily="34" charset="0"/>
              </a:rPr>
              <a:t>cuando el valor de consumo registrado en la plataforma corresponda al valor de la boleta ingresada. En caso de errores, el servicio podrá corregir la información en la plataforma. </a:t>
            </a:r>
          </a:p>
          <a:p>
            <a:pPr marL="342900" indent="-342900">
              <a:lnSpc>
                <a:spcPct val="150000"/>
              </a:lnSpc>
              <a:buClr>
                <a:srgbClr val="339A6F"/>
              </a:buClr>
              <a:buSzPct val="150000"/>
              <a:buFont typeface="Arial" pitchFamily="34" charset="0"/>
              <a:buChar char="•"/>
            </a:pPr>
            <a:endParaRPr lang="es-CL" sz="2400" dirty="0"/>
          </a:p>
          <a:p>
            <a:pPr>
              <a:lnSpc>
                <a:spcPct val="150000"/>
              </a:lnSpc>
            </a:pPr>
            <a:endParaRPr lang="es-CL" sz="2400" b="1" dirty="0"/>
          </a:p>
        </p:txBody>
      </p:sp>
      <p:pic>
        <p:nvPicPr>
          <p:cNvPr id="5122" name="Picture 2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6466" y="4493532"/>
            <a:ext cx="676275" cy="33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0654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FONASA OK 1301">
  <a:themeElements>
    <a:clrScheme name="FONASA OK 130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ONASA OK 130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NASA OK 130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NASA OK 130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NASA OK 130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NASA OK 130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NASA OK 130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NASA OK 130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NASA OK 130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NASA OK 130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NASA OK 130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NASA OK 130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NASA OK 130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Forma de onda.thmx</Template>
  <TotalTime>9048</TotalTime>
  <Words>670</Words>
  <Application>Microsoft Office PowerPoint</Application>
  <PresentationFormat>Presentación en pantalla (16:9)</PresentationFormat>
  <Paragraphs>85</Paragraphs>
  <Slides>15</Slides>
  <Notes>15</Notes>
  <HiddenSlides>5</HiddenSlides>
  <MMClips>0</MMClips>
  <ScaleCrop>false</ScaleCrop>
  <HeadingPairs>
    <vt:vector size="6" baseType="variant">
      <vt:variant>
        <vt:lpstr>Tema</vt:lpstr>
      </vt:variant>
      <vt:variant>
        <vt:i4>3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9" baseType="lpstr">
      <vt:lpstr>Tema de Office</vt:lpstr>
      <vt:lpstr>FONASA OK 1301</vt:lpstr>
      <vt:lpstr>1_Tema de Office</vt:lpstr>
      <vt:lpstr>Hoja de cálculo</vt:lpstr>
      <vt:lpstr>PRESENTACIÓN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 DEL DOCUMENTO TITULO DEL DOCUMENTO SUBTÍTULO DEL PROYECTO</dc:title>
  <dc:creator>Diseñador</dc:creator>
  <cp:lastModifiedBy>Marcela Miranda</cp:lastModifiedBy>
  <cp:revision>530</cp:revision>
  <cp:lastPrinted>2016-12-27T14:53:06Z</cp:lastPrinted>
  <dcterms:created xsi:type="dcterms:W3CDTF">2015-08-19T15:18:10Z</dcterms:created>
  <dcterms:modified xsi:type="dcterms:W3CDTF">2017-01-24T11:58:31Z</dcterms:modified>
</cp:coreProperties>
</file>